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dd0497943747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a79b5d923d445e"/>
  </p:sldMasterIdLst>
  <p:sldIdLst>
    <p:sldId xmlns:r="http://schemas.openxmlformats.org/officeDocument/2006/relationships" id="256" r:id="Rf0db0f4a49064235"/>
    <p:sldId xmlns:r="http://schemas.openxmlformats.org/officeDocument/2006/relationships" id="257" r:id="R0e5853412b274d63"/>
    <p:sldId xmlns:r="http://schemas.openxmlformats.org/officeDocument/2006/relationships" id="258" r:id="Rd3ccf4c3ec0a4905"/>
    <p:sldId xmlns:r="http://schemas.openxmlformats.org/officeDocument/2006/relationships" id="259" r:id="Rb3afab33605e497a"/>
    <p:sldId xmlns:r="http://schemas.openxmlformats.org/officeDocument/2006/relationships" id="260" r:id="R280eac9504ca4be8"/>
    <p:sldId xmlns:r="http://schemas.openxmlformats.org/officeDocument/2006/relationships" id="261" r:id="R8b103a2427d947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a79b5d923d445e" /><Relationship Type="http://schemas.openxmlformats.org/officeDocument/2006/relationships/slide" Target="/ppt/slides/slide1.xml" Id="Rf0db0f4a49064235" /><Relationship Type="http://schemas.openxmlformats.org/officeDocument/2006/relationships/slide" Target="/ppt/slides/slide2.xml" Id="R0e5853412b274d63" /><Relationship Type="http://schemas.openxmlformats.org/officeDocument/2006/relationships/slide" Target="/ppt/slides/slide3.xml" Id="Rd3ccf4c3ec0a4905" /><Relationship Type="http://schemas.openxmlformats.org/officeDocument/2006/relationships/slide" Target="/ppt/slides/slide4.xml" Id="Rb3afab33605e497a" /><Relationship Type="http://schemas.openxmlformats.org/officeDocument/2006/relationships/slide" Target="/ppt/slides/slide5.xml" Id="R280eac9504ca4be8" /><Relationship Type="http://schemas.openxmlformats.org/officeDocument/2006/relationships/slide" Target="/ppt/slides/slide6.xml" Id="R8b103a2427d947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cb04fbf2e44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2723eea314ebc" /><Relationship Type="http://schemas.openxmlformats.org/officeDocument/2006/relationships/theme" Target="/ppt/slideMasters/theme/theme1.xml" Id="Rdab9cec0b39049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d2723eea314e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0fb08954540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c3cb81d904f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9dd5d153842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2e90d952e42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1a30fcba84c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9ac109bb549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HALTDALEN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HALTDALEN SPAREBANK ble etablert [år] og holder til i Haltdalen.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QUENILD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FSH AS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IVAR WINSNES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MARGIT BAKKA NYGÅRD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KIKAMO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 SOLUTIONS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Aunvegen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7383 Haltdalen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51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post@haltdalensparebank.no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www.haltdalensparebank.no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837 902 622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