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a0c0a36b1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14c2748064356"/>
  </p:sldMasterIdLst>
  <p:sldIdLst>
    <p:sldId xmlns:r="http://schemas.openxmlformats.org/officeDocument/2006/relationships" id="256" r:id="Rf8bff254d1d047bb"/>
    <p:sldId xmlns:r="http://schemas.openxmlformats.org/officeDocument/2006/relationships" id="257" r:id="R54a347cdf73048a1"/>
    <p:sldId xmlns:r="http://schemas.openxmlformats.org/officeDocument/2006/relationships" id="258" r:id="Rd660e22651b04a13"/>
    <p:sldId xmlns:r="http://schemas.openxmlformats.org/officeDocument/2006/relationships" id="259" r:id="R4a6c471b818a4cb5"/>
    <p:sldId xmlns:r="http://schemas.openxmlformats.org/officeDocument/2006/relationships" id="260" r:id="R5cc1edd13cf6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14c2748064356" /><Relationship Type="http://schemas.openxmlformats.org/officeDocument/2006/relationships/slide" Target="/ppt/slides/slide1.xml" Id="Rf8bff254d1d047bb" /><Relationship Type="http://schemas.openxmlformats.org/officeDocument/2006/relationships/slide" Target="/ppt/slides/slide2.xml" Id="R54a347cdf73048a1" /><Relationship Type="http://schemas.openxmlformats.org/officeDocument/2006/relationships/slide" Target="/ppt/slides/slide3.xml" Id="Rd660e22651b04a13" /><Relationship Type="http://schemas.openxmlformats.org/officeDocument/2006/relationships/slide" Target="/ppt/slides/slide4.xml" Id="R4a6c471b818a4cb5" /><Relationship Type="http://schemas.openxmlformats.org/officeDocument/2006/relationships/slide" Target="/ppt/slides/slide5.xml" Id="R5cc1edd13cf6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a98008333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48b99a58490a" /><Relationship Type="http://schemas.openxmlformats.org/officeDocument/2006/relationships/theme" Target="/ppt/slideMasters/theme/theme1.xml" Id="Re3ae6b5f1ee3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548b99a58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f75c9ee2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400914d4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5814ab6d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0873dad5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f11164e4f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