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cb51fe955244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96d7a8630f4be3"/>
  </p:sldMasterIdLst>
  <p:sldIdLst>
    <p:sldId xmlns:r="http://schemas.openxmlformats.org/officeDocument/2006/relationships" id="256" r:id="R82479eaa3a714146"/>
    <p:sldId xmlns:r="http://schemas.openxmlformats.org/officeDocument/2006/relationships" id="257" r:id="Rdfce3f7f03ec49d0"/>
    <p:sldId xmlns:r="http://schemas.openxmlformats.org/officeDocument/2006/relationships" id="258" r:id="Rca1c1f19ede1405b"/>
    <p:sldId xmlns:r="http://schemas.openxmlformats.org/officeDocument/2006/relationships" id="259" r:id="Rb4d57b1e6b45443b"/>
    <p:sldId xmlns:r="http://schemas.openxmlformats.org/officeDocument/2006/relationships" id="260" r:id="Ref53860c48a04ff8"/>
    <p:sldId xmlns:r="http://schemas.openxmlformats.org/officeDocument/2006/relationships" id="261" r:id="R16f4f69bf4694f87"/>
    <p:sldId xmlns:r="http://schemas.openxmlformats.org/officeDocument/2006/relationships" id="262" r:id="R2b9d3b7b0da941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96d7a8630f4be3" /><Relationship Type="http://schemas.openxmlformats.org/officeDocument/2006/relationships/slide" Target="/ppt/slides/slide1.xml" Id="R82479eaa3a714146" /><Relationship Type="http://schemas.openxmlformats.org/officeDocument/2006/relationships/slide" Target="/ppt/slides/slide2.xml" Id="Rdfce3f7f03ec49d0" /><Relationship Type="http://schemas.openxmlformats.org/officeDocument/2006/relationships/slide" Target="/ppt/slides/slide3.xml" Id="Rca1c1f19ede1405b" /><Relationship Type="http://schemas.openxmlformats.org/officeDocument/2006/relationships/slide" Target="/ppt/slides/slide4.xml" Id="Rb4d57b1e6b45443b" /><Relationship Type="http://schemas.openxmlformats.org/officeDocument/2006/relationships/slide" Target="/ppt/slides/slide5.xml" Id="Ref53860c48a04ff8" /><Relationship Type="http://schemas.openxmlformats.org/officeDocument/2006/relationships/slide" Target="/ppt/slides/slide6.xml" Id="R16f4f69bf4694f87" /><Relationship Type="http://schemas.openxmlformats.org/officeDocument/2006/relationships/slide" Target="/ppt/slides/slide7.xml" Id="R2b9d3b7b0da941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23fd1a024b4d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a3f18ef5a4ed7" /><Relationship Type="http://schemas.openxmlformats.org/officeDocument/2006/relationships/theme" Target="/ppt/slideMasters/theme/theme1.xml" Id="R4cf48040450240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1a3f18ef5a4e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65a629e6246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1a7fe20ee47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e15519e784c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84952ceb048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36a9edfc742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99c6de6ba4a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362bb093b48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−1 397 194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2 056 417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15 887 022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19 793 942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BJØRN HOLTA SKAHJEM  –  79,5 %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ERIK SKAHJEM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 SVENNEVIG SKAHJEM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KARIANNE SKAHJEM  –  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v/Ole Bjørn Holta Skahjem, Framnesveien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3222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44 55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839 027 982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TINVEST AS</a:t>
            </a:r>
          </a:p>
        </p:txBody>
      </p:sp>
    </p:spTree>
  </p:cSld>
  <p:clrMapOvr>
    <a:masterClrMapping xmlns:a="http://schemas.openxmlformats.org/drawingml/2006/main"/>
  </p:clrMapOvr>
</p:sld>
</file>