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2820ea01c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c3c55d3d04ad8"/>
  </p:sldMasterIdLst>
  <p:sldIdLst>
    <p:sldId xmlns:r="http://schemas.openxmlformats.org/officeDocument/2006/relationships" id="256" r:id="R7a087d1657074a7a"/>
    <p:sldId xmlns:r="http://schemas.openxmlformats.org/officeDocument/2006/relationships" id="257" r:id="Rb733b60a89b44c50"/>
    <p:sldId xmlns:r="http://schemas.openxmlformats.org/officeDocument/2006/relationships" id="258" r:id="R4e4212407efe4aa7"/>
    <p:sldId xmlns:r="http://schemas.openxmlformats.org/officeDocument/2006/relationships" id="259" r:id="R3a8d1e602fb24c5b"/>
    <p:sldId xmlns:r="http://schemas.openxmlformats.org/officeDocument/2006/relationships" id="260" r:id="R636529f94d2c462a"/>
    <p:sldId xmlns:r="http://schemas.openxmlformats.org/officeDocument/2006/relationships" id="261" r:id="R57bb50ebe4414fc1"/>
    <p:sldId xmlns:r="http://schemas.openxmlformats.org/officeDocument/2006/relationships" id="262" r:id="Rb713279273ec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c3c55d3d04ad8" /><Relationship Type="http://schemas.openxmlformats.org/officeDocument/2006/relationships/slide" Target="/ppt/slides/slide1.xml" Id="R7a087d1657074a7a" /><Relationship Type="http://schemas.openxmlformats.org/officeDocument/2006/relationships/slide" Target="/ppt/slides/slide2.xml" Id="Rb733b60a89b44c50" /><Relationship Type="http://schemas.openxmlformats.org/officeDocument/2006/relationships/slide" Target="/ppt/slides/slide3.xml" Id="R4e4212407efe4aa7" /><Relationship Type="http://schemas.openxmlformats.org/officeDocument/2006/relationships/slide" Target="/ppt/slides/slide4.xml" Id="R3a8d1e602fb24c5b" /><Relationship Type="http://schemas.openxmlformats.org/officeDocument/2006/relationships/slide" Target="/ppt/slides/slide5.xml" Id="R636529f94d2c462a" /><Relationship Type="http://schemas.openxmlformats.org/officeDocument/2006/relationships/slide" Target="/ppt/slides/slide6.xml" Id="R57bb50ebe4414fc1" /><Relationship Type="http://schemas.openxmlformats.org/officeDocument/2006/relationships/slide" Target="/ppt/slides/slide7.xml" Id="Rb713279273ec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92ad79039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cc52d0f574810" /><Relationship Type="http://schemas.openxmlformats.org/officeDocument/2006/relationships/theme" Target="/ppt/slideMasters/theme/theme1.xml" Id="R10965e80d9ba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5cc52d0f5748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e075a852e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58edb8bd3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fdd83c5c9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6ce2929114b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34faac299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6ea8e371c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52a50ba7649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67 062 473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26 704 453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 –  31,3 %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AOGL HOLDING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STAR ASSET MANAGEMENT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BAKKENGET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VESO INVEST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839 650 302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