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085664088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4a507a54ff444f"/>
  </p:sldMasterIdLst>
  <p:sldIdLst>
    <p:sldId xmlns:r="http://schemas.openxmlformats.org/officeDocument/2006/relationships" id="256" r:id="R934f359073164979"/>
    <p:sldId xmlns:r="http://schemas.openxmlformats.org/officeDocument/2006/relationships" id="257" r:id="Rc11795bd485342b8"/>
    <p:sldId xmlns:r="http://schemas.openxmlformats.org/officeDocument/2006/relationships" id="258" r:id="R0baa524eb07d4dad"/>
    <p:sldId xmlns:r="http://schemas.openxmlformats.org/officeDocument/2006/relationships" id="259" r:id="R26b06a63c0b0443f"/>
    <p:sldId xmlns:r="http://schemas.openxmlformats.org/officeDocument/2006/relationships" id="260" r:id="R7dcd1495eae8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a507a54ff444f" /><Relationship Type="http://schemas.openxmlformats.org/officeDocument/2006/relationships/slide" Target="/ppt/slides/slide1.xml" Id="R934f359073164979" /><Relationship Type="http://schemas.openxmlformats.org/officeDocument/2006/relationships/slide" Target="/ppt/slides/slide2.xml" Id="Rc11795bd485342b8" /><Relationship Type="http://schemas.openxmlformats.org/officeDocument/2006/relationships/slide" Target="/ppt/slides/slide3.xml" Id="R0baa524eb07d4dad" /><Relationship Type="http://schemas.openxmlformats.org/officeDocument/2006/relationships/slide" Target="/ppt/slides/slide4.xml" Id="R26b06a63c0b0443f" /><Relationship Type="http://schemas.openxmlformats.org/officeDocument/2006/relationships/slide" Target="/ppt/slides/slide5.xml" Id="R7dcd1495eae8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3350e947c40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3e94596b04a53" /><Relationship Type="http://schemas.openxmlformats.org/officeDocument/2006/relationships/theme" Target="/ppt/slideMasters/theme/theme1.xml" Id="R315330677c2544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13e94596b0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4d208592042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19977ab99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486c66a3441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93ec934b044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02b2fa35c46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NORD-FRON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NORD-FRON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NORD-FRON KOMMUNE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NORD-FRON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NORD-FRON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NORD-FRON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21 61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post@nord-fron.kommune.no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www.nord-fron.kommune.no/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839 893 132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NORD-FRON KOMMUNE</a:t>
            </a:r>
          </a:p>
        </p:txBody>
      </p:sp>
    </p:spTree>
  </p:cSld>
  <p:clrMapOvr>
    <a:masterClrMapping xmlns:a="http://schemas.openxmlformats.org/drawingml/2006/main"/>
  </p:clrMapOvr>
</p:sld>
</file>