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4aacf7bbd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18348fcb14f52"/>
  </p:sldMasterIdLst>
  <p:sldIdLst>
    <p:sldId xmlns:r="http://schemas.openxmlformats.org/officeDocument/2006/relationships" id="256" r:id="Rc3170f2c6dcb4843"/>
    <p:sldId xmlns:r="http://schemas.openxmlformats.org/officeDocument/2006/relationships" id="257" r:id="R39a1bd65e8cd47df"/>
    <p:sldId xmlns:r="http://schemas.openxmlformats.org/officeDocument/2006/relationships" id="258" r:id="R57c9b63fcfa4486f"/>
    <p:sldId xmlns:r="http://schemas.openxmlformats.org/officeDocument/2006/relationships" id="259" r:id="Rcce0055b34c4435e"/>
    <p:sldId xmlns:r="http://schemas.openxmlformats.org/officeDocument/2006/relationships" id="260" r:id="Rac280c8caf6b4d2d"/>
    <p:sldId xmlns:r="http://schemas.openxmlformats.org/officeDocument/2006/relationships" id="261" r:id="R78e480bee4744e3d"/>
    <p:sldId xmlns:r="http://schemas.openxmlformats.org/officeDocument/2006/relationships" id="262" r:id="Rcc29f15a020b45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18348fcb14f52" /><Relationship Type="http://schemas.openxmlformats.org/officeDocument/2006/relationships/slide" Target="/ppt/slides/slide1.xml" Id="Rc3170f2c6dcb4843" /><Relationship Type="http://schemas.openxmlformats.org/officeDocument/2006/relationships/slide" Target="/ppt/slides/slide2.xml" Id="R39a1bd65e8cd47df" /><Relationship Type="http://schemas.openxmlformats.org/officeDocument/2006/relationships/slide" Target="/ppt/slides/slide3.xml" Id="R57c9b63fcfa4486f" /><Relationship Type="http://schemas.openxmlformats.org/officeDocument/2006/relationships/slide" Target="/ppt/slides/slide4.xml" Id="Rcce0055b34c4435e" /><Relationship Type="http://schemas.openxmlformats.org/officeDocument/2006/relationships/slide" Target="/ppt/slides/slide5.xml" Id="Rac280c8caf6b4d2d" /><Relationship Type="http://schemas.openxmlformats.org/officeDocument/2006/relationships/slide" Target="/ppt/slides/slide6.xml" Id="R78e480bee4744e3d" /><Relationship Type="http://schemas.openxmlformats.org/officeDocument/2006/relationships/slide" Target="/ppt/slides/slide7.xml" Id="Rcc29f15a020b45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acb86a66b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7e13a5c54c1c" /><Relationship Type="http://schemas.openxmlformats.org/officeDocument/2006/relationships/theme" Target="/ppt/slideMasters/theme/theme1.xml" Id="R1e38de684adb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77e13a5c5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fbc1095b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75f881ac4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92678c85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f0d20c14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95f8cb76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f702e7eb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49ce7015c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NESJØ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NESJØ TRANSPORT AS ble etablert [år] og holder til i 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−296 589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1 681 831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NESJØ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7630 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843 087 612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