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77df4b2c6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60bd246fe462f"/>
  </p:sldMasterIdLst>
  <p:sldIdLst>
    <p:sldId xmlns:r="http://schemas.openxmlformats.org/officeDocument/2006/relationships" id="256" r:id="R444e729be7a54287"/>
    <p:sldId xmlns:r="http://schemas.openxmlformats.org/officeDocument/2006/relationships" id="257" r:id="R27105b0f5ff24138"/>
    <p:sldId xmlns:r="http://schemas.openxmlformats.org/officeDocument/2006/relationships" id="258" r:id="Rf5b354d9df754996"/>
    <p:sldId xmlns:r="http://schemas.openxmlformats.org/officeDocument/2006/relationships" id="259" r:id="R9412e9a6be77422a"/>
    <p:sldId xmlns:r="http://schemas.openxmlformats.org/officeDocument/2006/relationships" id="260" r:id="R8086263986744569"/>
    <p:sldId xmlns:r="http://schemas.openxmlformats.org/officeDocument/2006/relationships" id="261" r:id="R26b15ed0c5d0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60bd246fe462f" /><Relationship Type="http://schemas.openxmlformats.org/officeDocument/2006/relationships/slide" Target="/ppt/slides/slide1.xml" Id="R444e729be7a54287" /><Relationship Type="http://schemas.openxmlformats.org/officeDocument/2006/relationships/slide" Target="/ppt/slides/slide2.xml" Id="R27105b0f5ff24138" /><Relationship Type="http://schemas.openxmlformats.org/officeDocument/2006/relationships/slide" Target="/ppt/slides/slide3.xml" Id="Rf5b354d9df754996" /><Relationship Type="http://schemas.openxmlformats.org/officeDocument/2006/relationships/slide" Target="/ppt/slides/slide4.xml" Id="R9412e9a6be77422a" /><Relationship Type="http://schemas.openxmlformats.org/officeDocument/2006/relationships/slide" Target="/ppt/slides/slide5.xml" Id="R8086263986744569" /><Relationship Type="http://schemas.openxmlformats.org/officeDocument/2006/relationships/slide" Target="/ppt/slides/slide6.xml" Id="R26b15ed0c5d0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144a1e3c9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2ea5432804e34" /><Relationship Type="http://schemas.openxmlformats.org/officeDocument/2006/relationships/theme" Target="/ppt/slideMasters/theme/theme1.xml" Id="R715dac4f8920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2ea543280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b10f16c6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cdb93e54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d17ee359e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6a9074b1f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5e294a430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c70db676c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FOSEN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FOSEN SA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401 188 598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13 841 202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13 332 213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179 462 813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Yrjars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57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844 496 842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