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5b2f27f9b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600878fff4487e"/>
  </p:sldMasterIdLst>
  <p:sldIdLst>
    <p:sldId xmlns:r="http://schemas.openxmlformats.org/officeDocument/2006/relationships" id="256" r:id="R33d5ecb8934e468f"/>
    <p:sldId xmlns:r="http://schemas.openxmlformats.org/officeDocument/2006/relationships" id="257" r:id="R5da2055129bb46cd"/>
    <p:sldId xmlns:r="http://schemas.openxmlformats.org/officeDocument/2006/relationships" id="258" r:id="Re89d92d5552043ba"/>
    <p:sldId xmlns:r="http://schemas.openxmlformats.org/officeDocument/2006/relationships" id="259" r:id="R8e20a1abb3554c1a"/>
    <p:sldId xmlns:r="http://schemas.openxmlformats.org/officeDocument/2006/relationships" id="260" r:id="R2f90cc05e8fa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00878fff4487e" /><Relationship Type="http://schemas.openxmlformats.org/officeDocument/2006/relationships/slide" Target="/ppt/slides/slide1.xml" Id="R33d5ecb8934e468f" /><Relationship Type="http://schemas.openxmlformats.org/officeDocument/2006/relationships/slide" Target="/ppt/slides/slide2.xml" Id="R5da2055129bb46cd" /><Relationship Type="http://schemas.openxmlformats.org/officeDocument/2006/relationships/slide" Target="/ppt/slides/slide3.xml" Id="Re89d92d5552043ba" /><Relationship Type="http://schemas.openxmlformats.org/officeDocument/2006/relationships/slide" Target="/ppt/slides/slide4.xml" Id="R8e20a1abb3554c1a" /><Relationship Type="http://schemas.openxmlformats.org/officeDocument/2006/relationships/slide" Target="/ppt/slides/slide5.xml" Id="R2f90cc05e8fa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b73430f74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ab1c2e8fc4ec7" /><Relationship Type="http://schemas.openxmlformats.org/officeDocument/2006/relationships/theme" Target="/ppt/slideMasters/theme/theme1.xml" Id="Rfcfbba4c32f64d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ab1c2e8fc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17eadf30f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e44b3914d49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8559ecb88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292b5c91d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9b89f289548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VEFSN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VEFSN KOMMUNE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8657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10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post@vefsn.kommune.no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www.vefsn.kommune.no/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844 824 122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