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095cb30aa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32cdd3b2b485b"/>
  </p:sldMasterIdLst>
  <p:sldIdLst>
    <p:sldId xmlns:r="http://schemas.openxmlformats.org/officeDocument/2006/relationships" id="256" r:id="Rb98aa7d983164ce9"/>
    <p:sldId xmlns:r="http://schemas.openxmlformats.org/officeDocument/2006/relationships" id="257" r:id="R01ed18b390fb4747"/>
    <p:sldId xmlns:r="http://schemas.openxmlformats.org/officeDocument/2006/relationships" id="258" r:id="Rd2a906adf1d94bea"/>
    <p:sldId xmlns:r="http://schemas.openxmlformats.org/officeDocument/2006/relationships" id="259" r:id="R5392f56e680146e2"/>
    <p:sldId xmlns:r="http://schemas.openxmlformats.org/officeDocument/2006/relationships" id="260" r:id="R33147525b432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32cdd3b2b485b" /><Relationship Type="http://schemas.openxmlformats.org/officeDocument/2006/relationships/slide" Target="/ppt/slides/slide1.xml" Id="Rb98aa7d983164ce9" /><Relationship Type="http://schemas.openxmlformats.org/officeDocument/2006/relationships/slide" Target="/ppt/slides/slide2.xml" Id="R01ed18b390fb4747" /><Relationship Type="http://schemas.openxmlformats.org/officeDocument/2006/relationships/slide" Target="/ppt/slides/slide3.xml" Id="Rd2a906adf1d94bea" /><Relationship Type="http://schemas.openxmlformats.org/officeDocument/2006/relationships/slide" Target="/ppt/slides/slide4.xml" Id="R5392f56e680146e2" /><Relationship Type="http://schemas.openxmlformats.org/officeDocument/2006/relationships/slide" Target="/ppt/slides/slide5.xml" Id="R33147525b432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d4950a0f7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1575b6fa45b2" /><Relationship Type="http://schemas.openxmlformats.org/officeDocument/2006/relationships/theme" Target="/ppt/slideMasters/theme/theme1.xml" Id="R1354e3776863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71575b6fa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be1d245e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b8badf53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24d0bc2b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ae3af8cd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8a11e5e2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GILDESKÅL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76 06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postmottak@gildeskal.kommune.no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www.gildeskal.kommune.no/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845 901 422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