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7d4a1a47a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b9f9363274a5a"/>
  </p:sldMasterIdLst>
  <p:sldIdLst>
    <p:sldId xmlns:r="http://schemas.openxmlformats.org/officeDocument/2006/relationships" id="256" r:id="Ra195440b3b0f4ff6"/>
    <p:sldId xmlns:r="http://schemas.openxmlformats.org/officeDocument/2006/relationships" id="257" r:id="R6372039513264357"/>
    <p:sldId xmlns:r="http://schemas.openxmlformats.org/officeDocument/2006/relationships" id="258" r:id="R1ac7ec749a62454b"/>
    <p:sldId xmlns:r="http://schemas.openxmlformats.org/officeDocument/2006/relationships" id="259" r:id="Rf086cdbeb0e041ce"/>
    <p:sldId xmlns:r="http://schemas.openxmlformats.org/officeDocument/2006/relationships" id="260" r:id="Raae3305209e040f2"/>
    <p:sldId xmlns:r="http://schemas.openxmlformats.org/officeDocument/2006/relationships" id="261" r:id="R27a96bcf10754734"/>
    <p:sldId xmlns:r="http://schemas.openxmlformats.org/officeDocument/2006/relationships" id="262" r:id="Rb69788cdfc34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b9f9363274a5a" /><Relationship Type="http://schemas.openxmlformats.org/officeDocument/2006/relationships/slide" Target="/ppt/slides/slide1.xml" Id="Ra195440b3b0f4ff6" /><Relationship Type="http://schemas.openxmlformats.org/officeDocument/2006/relationships/slide" Target="/ppt/slides/slide2.xml" Id="R6372039513264357" /><Relationship Type="http://schemas.openxmlformats.org/officeDocument/2006/relationships/slide" Target="/ppt/slides/slide3.xml" Id="R1ac7ec749a62454b" /><Relationship Type="http://schemas.openxmlformats.org/officeDocument/2006/relationships/slide" Target="/ppt/slides/slide4.xml" Id="Rf086cdbeb0e041ce" /><Relationship Type="http://schemas.openxmlformats.org/officeDocument/2006/relationships/slide" Target="/ppt/slides/slide5.xml" Id="Raae3305209e040f2" /><Relationship Type="http://schemas.openxmlformats.org/officeDocument/2006/relationships/slide" Target="/ppt/slides/slide6.xml" Id="R27a96bcf10754734" /><Relationship Type="http://schemas.openxmlformats.org/officeDocument/2006/relationships/slide" Target="/ppt/slides/slide7.xml" Id="Rb69788cdfc34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c80509da8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fb1c00ba44d4" /><Relationship Type="http://schemas.openxmlformats.org/officeDocument/2006/relationships/theme" Target="/ppt/slideMasters/theme/theme1.xml" Id="Rf47c7c1bc4d8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1fb1c00ba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b0980ea8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adaf8b4c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01a53f5a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56850afa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560f27ac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6c1aed96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a8b7fa7c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