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b6ecb71cb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698b23f014fa1"/>
  </p:sldMasterIdLst>
  <p:sldIdLst>
    <p:sldId xmlns:r="http://schemas.openxmlformats.org/officeDocument/2006/relationships" id="256" r:id="Ra5ec5380edcb4f11"/>
    <p:sldId xmlns:r="http://schemas.openxmlformats.org/officeDocument/2006/relationships" id="257" r:id="Ra85962fd3a804ced"/>
    <p:sldId xmlns:r="http://schemas.openxmlformats.org/officeDocument/2006/relationships" id="258" r:id="R81e5947a291348d2"/>
    <p:sldId xmlns:r="http://schemas.openxmlformats.org/officeDocument/2006/relationships" id="259" r:id="R0d276efbaeb14051"/>
    <p:sldId xmlns:r="http://schemas.openxmlformats.org/officeDocument/2006/relationships" id="260" r:id="Re114eca73af44022"/>
    <p:sldId xmlns:r="http://schemas.openxmlformats.org/officeDocument/2006/relationships" id="261" r:id="R05de62100f504f2b"/>
    <p:sldId xmlns:r="http://schemas.openxmlformats.org/officeDocument/2006/relationships" id="262" r:id="R07f56c060fd6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698b23f014fa1" /><Relationship Type="http://schemas.openxmlformats.org/officeDocument/2006/relationships/slide" Target="/ppt/slides/slide1.xml" Id="Ra5ec5380edcb4f11" /><Relationship Type="http://schemas.openxmlformats.org/officeDocument/2006/relationships/slide" Target="/ppt/slides/slide2.xml" Id="Ra85962fd3a804ced" /><Relationship Type="http://schemas.openxmlformats.org/officeDocument/2006/relationships/slide" Target="/ppt/slides/slide3.xml" Id="R81e5947a291348d2" /><Relationship Type="http://schemas.openxmlformats.org/officeDocument/2006/relationships/slide" Target="/ppt/slides/slide4.xml" Id="R0d276efbaeb14051" /><Relationship Type="http://schemas.openxmlformats.org/officeDocument/2006/relationships/slide" Target="/ppt/slides/slide5.xml" Id="Re114eca73af44022" /><Relationship Type="http://schemas.openxmlformats.org/officeDocument/2006/relationships/slide" Target="/ppt/slides/slide6.xml" Id="R05de62100f504f2b" /><Relationship Type="http://schemas.openxmlformats.org/officeDocument/2006/relationships/slide" Target="/ppt/slides/slide7.xml" Id="R07f56c060fd6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8b7258c9c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f66cc5144be8" /><Relationship Type="http://schemas.openxmlformats.org/officeDocument/2006/relationships/theme" Target="/ppt/slideMasters/theme/theme1.xml" Id="Rc4dd513ff2a9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4f66cc514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9ae0fd82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745ed933b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65ae1baa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aa006efb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7a8a0237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9370c0ee746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b5c8b2cf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STURLE LINDBERG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STURLE LINDBERG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7 763 895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STURLE LINDBERG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Michelets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848 560 022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