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163922cfa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e769b1d9d4a39"/>
  </p:sldMasterIdLst>
  <p:sldIdLst>
    <p:sldId xmlns:r="http://schemas.openxmlformats.org/officeDocument/2006/relationships" id="256" r:id="Rf28abd4da7e148d5"/>
    <p:sldId xmlns:r="http://schemas.openxmlformats.org/officeDocument/2006/relationships" id="257" r:id="Rc2582b2a2a6c4fbc"/>
    <p:sldId xmlns:r="http://schemas.openxmlformats.org/officeDocument/2006/relationships" id="258" r:id="R6ccca21e71cd4b86"/>
    <p:sldId xmlns:r="http://schemas.openxmlformats.org/officeDocument/2006/relationships" id="259" r:id="R97aef2cfd5ee4574"/>
    <p:sldId xmlns:r="http://schemas.openxmlformats.org/officeDocument/2006/relationships" id="260" r:id="Rf17bee06c1e84ebd"/>
    <p:sldId xmlns:r="http://schemas.openxmlformats.org/officeDocument/2006/relationships" id="261" r:id="R8614a2f60e2a4729"/>
    <p:sldId xmlns:r="http://schemas.openxmlformats.org/officeDocument/2006/relationships" id="262" r:id="R4f452f617e98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e769b1d9d4a39" /><Relationship Type="http://schemas.openxmlformats.org/officeDocument/2006/relationships/slide" Target="/ppt/slides/slide1.xml" Id="Rf28abd4da7e148d5" /><Relationship Type="http://schemas.openxmlformats.org/officeDocument/2006/relationships/slide" Target="/ppt/slides/slide2.xml" Id="Rc2582b2a2a6c4fbc" /><Relationship Type="http://schemas.openxmlformats.org/officeDocument/2006/relationships/slide" Target="/ppt/slides/slide3.xml" Id="R6ccca21e71cd4b86" /><Relationship Type="http://schemas.openxmlformats.org/officeDocument/2006/relationships/slide" Target="/ppt/slides/slide4.xml" Id="R97aef2cfd5ee4574" /><Relationship Type="http://schemas.openxmlformats.org/officeDocument/2006/relationships/slide" Target="/ppt/slides/slide5.xml" Id="Rf17bee06c1e84ebd" /><Relationship Type="http://schemas.openxmlformats.org/officeDocument/2006/relationships/slide" Target="/ppt/slides/slide6.xml" Id="R8614a2f60e2a4729" /><Relationship Type="http://schemas.openxmlformats.org/officeDocument/2006/relationships/slide" Target="/ppt/slides/slide7.xml" Id="R4f452f617e98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262b7ae0f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2ad5bec24ad9" /><Relationship Type="http://schemas.openxmlformats.org/officeDocument/2006/relationships/theme" Target="/ppt/slideMasters/theme/theme1.xml" Id="R129e7a13aafc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02ad5bec2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d6ac8205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193d9af5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bd770fc9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42fa316e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a10c1316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ddc91bcc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a9c08a8a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