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861e03c96f42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343e0ad0754f1d"/>
  </p:sldMasterIdLst>
  <p:sldIdLst>
    <p:sldId xmlns:r="http://schemas.openxmlformats.org/officeDocument/2006/relationships" id="256" r:id="Rff3209104e0e435c"/>
    <p:sldId xmlns:r="http://schemas.openxmlformats.org/officeDocument/2006/relationships" id="257" r:id="R6666cf1434d44b48"/>
    <p:sldId xmlns:r="http://schemas.openxmlformats.org/officeDocument/2006/relationships" id="258" r:id="R244e14545b894418"/>
    <p:sldId xmlns:r="http://schemas.openxmlformats.org/officeDocument/2006/relationships" id="259" r:id="Reb818922e59c4971"/>
    <p:sldId xmlns:r="http://schemas.openxmlformats.org/officeDocument/2006/relationships" id="260" r:id="R13829fc314024dca"/>
    <p:sldId xmlns:r="http://schemas.openxmlformats.org/officeDocument/2006/relationships" id="261" r:id="R55824539456640ad"/>
    <p:sldId xmlns:r="http://schemas.openxmlformats.org/officeDocument/2006/relationships" id="262" r:id="Rd2117b5a2bd94d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343e0ad0754f1d" /><Relationship Type="http://schemas.openxmlformats.org/officeDocument/2006/relationships/slide" Target="/ppt/slides/slide1.xml" Id="Rff3209104e0e435c" /><Relationship Type="http://schemas.openxmlformats.org/officeDocument/2006/relationships/slide" Target="/ppt/slides/slide2.xml" Id="R6666cf1434d44b48" /><Relationship Type="http://schemas.openxmlformats.org/officeDocument/2006/relationships/slide" Target="/ppt/slides/slide3.xml" Id="R244e14545b894418" /><Relationship Type="http://schemas.openxmlformats.org/officeDocument/2006/relationships/slide" Target="/ppt/slides/slide4.xml" Id="Reb818922e59c4971" /><Relationship Type="http://schemas.openxmlformats.org/officeDocument/2006/relationships/slide" Target="/ppt/slides/slide5.xml" Id="R13829fc314024dca" /><Relationship Type="http://schemas.openxmlformats.org/officeDocument/2006/relationships/slide" Target="/ppt/slides/slide6.xml" Id="R55824539456640ad" /><Relationship Type="http://schemas.openxmlformats.org/officeDocument/2006/relationships/slide" Target="/ppt/slides/slide7.xml" Id="Rd2117b5a2bd94d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a3612c099447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7b2f82f7449ad" /><Relationship Type="http://schemas.openxmlformats.org/officeDocument/2006/relationships/theme" Target="/ppt/slideMasters/theme/theme1.xml" Id="R734bf3875c0149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57b2f82f7449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432615ac041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e9e8fc9a148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cc45303254e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4d4f282dd41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2057abf2346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44355755345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5af85e1b34a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KRINGLEVEIEN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KRINGLEVEIEN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KRINGLEVEIEN EIENDOM AS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KRINGLEVEIEN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KRINGLEVEIEN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KRINGLEVEIEN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135 147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383 387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1 445 060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KRINGLEVEIEN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HARALD LUND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MERKESNES LUND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KRINGLEVEIEN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Kringleveien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45 11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851 657 622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KRINGLEVEIEN EIENDOM AS</a:t>
            </a:r>
          </a:p>
        </p:txBody>
      </p:sp>
    </p:spTree>
  </p:cSld>
  <p:clrMapOvr>
    <a:masterClrMapping xmlns:a="http://schemas.openxmlformats.org/drawingml/2006/main"/>
  </p:clrMapOvr>
</p:sld>
</file>