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ff42101dd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b28787abf4416"/>
  </p:sldMasterIdLst>
  <p:sldIdLst>
    <p:sldId xmlns:r="http://schemas.openxmlformats.org/officeDocument/2006/relationships" id="256" r:id="R9f0bd9c0e63c4861"/>
    <p:sldId xmlns:r="http://schemas.openxmlformats.org/officeDocument/2006/relationships" id="257" r:id="R6166011ea30746ab"/>
    <p:sldId xmlns:r="http://schemas.openxmlformats.org/officeDocument/2006/relationships" id="258" r:id="R04fe95b493664da3"/>
    <p:sldId xmlns:r="http://schemas.openxmlformats.org/officeDocument/2006/relationships" id="259" r:id="Rf57392cfdc254590"/>
    <p:sldId xmlns:r="http://schemas.openxmlformats.org/officeDocument/2006/relationships" id="260" r:id="R71fe789cd80e41b2"/>
    <p:sldId xmlns:r="http://schemas.openxmlformats.org/officeDocument/2006/relationships" id="261" r:id="Ree86bdbd2a8d451d"/>
    <p:sldId xmlns:r="http://schemas.openxmlformats.org/officeDocument/2006/relationships" id="262" r:id="Rd0294d13d6cb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b28787abf4416" /><Relationship Type="http://schemas.openxmlformats.org/officeDocument/2006/relationships/slide" Target="/ppt/slides/slide1.xml" Id="R9f0bd9c0e63c4861" /><Relationship Type="http://schemas.openxmlformats.org/officeDocument/2006/relationships/slide" Target="/ppt/slides/slide2.xml" Id="R6166011ea30746ab" /><Relationship Type="http://schemas.openxmlformats.org/officeDocument/2006/relationships/slide" Target="/ppt/slides/slide3.xml" Id="R04fe95b493664da3" /><Relationship Type="http://schemas.openxmlformats.org/officeDocument/2006/relationships/slide" Target="/ppt/slides/slide4.xml" Id="Rf57392cfdc254590" /><Relationship Type="http://schemas.openxmlformats.org/officeDocument/2006/relationships/slide" Target="/ppt/slides/slide5.xml" Id="R71fe789cd80e41b2" /><Relationship Type="http://schemas.openxmlformats.org/officeDocument/2006/relationships/slide" Target="/ppt/slides/slide6.xml" Id="Ree86bdbd2a8d451d" /><Relationship Type="http://schemas.openxmlformats.org/officeDocument/2006/relationships/slide" Target="/ppt/slides/slide7.xml" Id="Rd0294d13d6cb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dabcd433b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997f16dd54300" /><Relationship Type="http://schemas.openxmlformats.org/officeDocument/2006/relationships/theme" Target="/ppt/slideMasters/theme/theme1.xml" Id="R6c76827e6f18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997f16dd5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3f4e807b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254d62702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bfe32a81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740480fb6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304a1795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0b0e36c2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3ab38ef9c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