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e44feb420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a2ec748f74c9e"/>
  </p:sldMasterIdLst>
  <p:sldIdLst>
    <p:sldId xmlns:r="http://schemas.openxmlformats.org/officeDocument/2006/relationships" id="256" r:id="R60791a81be4d4db7"/>
    <p:sldId xmlns:r="http://schemas.openxmlformats.org/officeDocument/2006/relationships" id="257" r:id="Rcf33de9c8fa2498c"/>
    <p:sldId xmlns:r="http://schemas.openxmlformats.org/officeDocument/2006/relationships" id="258" r:id="R08943a80d6d544cb"/>
    <p:sldId xmlns:r="http://schemas.openxmlformats.org/officeDocument/2006/relationships" id="259" r:id="Ra575779e040b4007"/>
    <p:sldId xmlns:r="http://schemas.openxmlformats.org/officeDocument/2006/relationships" id="260" r:id="R31ea4dcbc89c4645"/>
    <p:sldId xmlns:r="http://schemas.openxmlformats.org/officeDocument/2006/relationships" id="261" r:id="Rb8cf49dc65d24b16"/>
    <p:sldId xmlns:r="http://schemas.openxmlformats.org/officeDocument/2006/relationships" id="262" r:id="R14b65cc4c1df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a2ec748f74c9e" /><Relationship Type="http://schemas.openxmlformats.org/officeDocument/2006/relationships/slide" Target="/ppt/slides/slide1.xml" Id="R60791a81be4d4db7" /><Relationship Type="http://schemas.openxmlformats.org/officeDocument/2006/relationships/slide" Target="/ppt/slides/slide2.xml" Id="Rcf33de9c8fa2498c" /><Relationship Type="http://schemas.openxmlformats.org/officeDocument/2006/relationships/slide" Target="/ppt/slides/slide3.xml" Id="R08943a80d6d544cb" /><Relationship Type="http://schemas.openxmlformats.org/officeDocument/2006/relationships/slide" Target="/ppt/slides/slide4.xml" Id="Ra575779e040b4007" /><Relationship Type="http://schemas.openxmlformats.org/officeDocument/2006/relationships/slide" Target="/ppt/slides/slide5.xml" Id="R31ea4dcbc89c4645" /><Relationship Type="http://schemas.openxmlformats.org/officeDocument/2006/relationships/slide" Target="/ppt/slides/slide6.xml" Id="Rb8cf49dc65d24b16" /><Relationship Type="http://schemas.openxmlformats.org/officeDocument/2006/relationships/slide" Target="/ppt/slides/slide7.xml" Id="R14b65cc4c1df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08228d6eb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bad93f14c4f85" /><Relationship Type="http://schemas.openxmlformats.org/officeDocument/2006/relationships/theme" Target="/ppt/slideMasters/theme/theme1.xml" Id="R286d80dbb5e6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bad93f14c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cbc4cc3e7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f33f0a07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18b61d11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5f14ef011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845674db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b23ea4d1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4e0bea6e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KILSUND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35 226 320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JOHAN GEDDE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Limsteinveien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oyvind@gedde.no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854 525 182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