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70f26845a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d4add20464c2a"/>
  </p:sldMasterIdLst>
  <p:sldIdLst>
    <p:sldId xmlns:r="http://schemas.openxmlformats.org/officeDocument/2006/relationships" id="256" r:id="R7ed05dced2ba4028"/>
    <p:sldId xmlns:r="http://schemas.openxmlformats.org/officeDocument/2006/relationships" id="257" r:id="R9112b191ecb349d0"/>
    <p:sldId xmlns:r="http://schemas.openxmlformats.org/officeDocument/2006/relationships" id="258" r:id="R5f53311194084d03"/>
    <p:sldId xmlns:r="http://schemas.openxmlformats.org/officeDocument/2006/relationships" id="259" r:id="R5e013f41916b4c53"/>
    <p:sldId xmlns:r="http://schemas.openxmlformats.org/officeDocument/2006/relationships" id="260" r:id="Rec08627e4f35430c"/>
    <p:sldId xmlns:r="http://schemas.openxmlformats.org/officeDocument/2006/relationships" id="261" r:id="R1e0c163430454537"/>
    <p:sldId xmlns:r="http://schemas.openxmlformats.org/officeDocument/2006/relationships" id="262" r:id="Re3323ba5dfe3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d4add20464c2a" /><Relationship Type="http://schemas.openxmlformats.org/officeDocument/2006/relationships/slide" Target="/ppt/slides/slide1.xml" Id="R7ed05dced2ba4028" /><Relationship Type="http://schemas.openxmlformats.org/officeDocument/2006/relationships/slide" Target="/ppt/slides/slide2.xml" Id="R9112b191ecb349d0" /><Relationship Type="http://schemas.openxmlformats.org/officeDocument/2006/relationships/slide" Target="/ppt/slides/slide3.xml" Id="R5f53311194084d03" /><Relationship Type="http://schemas.openxmlformats.org/officeDocument/2006/relationships/slide" Target="/ppt/slides/slide4.xml" Id="R5e013f41916b4c53" /><Relationship Type="http://schemas.openxmlformats.org/officeDocument/2006/relationships/slide" Target="/ppt/slides/slide5.xml" Id="Rec08627e4f35430c" /><Relationship Type="http://schemas.openxmlformats.org/officeDocument/2006/relationships/slide" Target="/ppt/slides/slide6.xml" Id="R1e0c163430454537" /><Relationship Type="http://schemas.openxmlformats.org/officeDocument/2006/relationships/slide" Target="/ppt/slides/slide7.xml" Id="Re3323ba5dfe3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268ec1b6c4d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982627954b74" /><Relationship Type="http://schemas.openxmlformats.org/officeDocument/2006/relationships/theme" Target="/ppt/slideMasters/theme/theme1.xml" Id="R8658a21e6e1c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298262795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fad8278c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e343a813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2c2e5d6d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821ebaef4c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4fd234815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fb886e25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028840609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HEAS HOLDING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22 449 578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SEGLEM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FSEGLEM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SEGLEM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SEGLEM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Kjellsvikvegen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859 404 332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HEAS HOLDING AS</a:t>
            </a:r>
          </a:p>
        </p:txBody>
      </p:sp>
    </p:spTree>
  </p:cSld>
  <p:clrMapOvr>
    <a:masterClrMapping xmlns:a="http://schemas.openxmlformats.org/drawingml/2006/main"/>
  </p:clrMapOvr>
</p:sld>
</file>