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cc5a4c000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8302e415049a3"/>
  </p:sldMasterIdLst>
  <p:sldIdLst>
    <p:sldId xmlns:r="http://schemas.openxmlformats.org/officeDocument/2006/relationships" id="256" r:id="Rb08f81cd31914eaa"/>
    <p:sldId xmlns:r="http://schemas.openxmlformats.org/officeDocument/2006/relationships" id="257" r:id="R53c1d367bffd408f"/>
    <p:sldId xmlns:r="http://schemas.openxmlformats.org/officeDocument/2006/relationships" id="258" r:id="R562f986b92554395"/>
    <p:sldId xmlns:r="http://schemas.openxmlformats.org/officeDocument/2006/relationships" id="259" r:id="Rae236abc67224b2a"/>
    <p:sldId xmlns:r="http://schemas.openxmlformats.org/officeDocument/2006/relationships" id="260" r:id="Rcf36e15ae9cc4757"/>
    <p:sldId xmlns:r="http://schemas.openxmlformats.org/officeDocument/2006/relationships" id="261" r:id="R1c8df3ec6b54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8302e415049a3" /><Relationship Type="http://schemas.openxmlformats.org/officeDocument/2006/relationships/slide" Target="/ppt/slides/slide1.xml" Id="Rb08f81cd31914eaa" /><Relationship Type="http://schemas.openxmlformats.org/officeDocument/2006/relationships/slide" Target="/ppt/slides/slide2.xml" Id="R53c1d367bffd408f" /><Relationship Type="http://schemas.openxmlformats.org/officeDocument/2006/relationships/slide" Target="/ppt/slides/slide3.xml" Id="R562f986b92554395" /><Relationship Type="http://schemas.openxmlformats.org/officeDocument/2006/relationships/slide" Target="/ppt/slides/slide4.xml" Id="Rae236abc67224b2a" /><Relationship Type="http://schemas.openxmlformats.org/officeDocument/2006/relationships/slide" Target="/ppt/slides/slide5.xml" Id="Rcf36e15ae9cc4757" /><Relationship Type="http://schemas.openxmlformats.org/officeDocument/2006/relationships/slide" Target="/ppt/slides/slide6.xml" Id="R1c8df3ec6b54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699e30a75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d724475904181" /><Relationship Type="http://schemas.openxmlformats.org/officeDocument/2006/relationships/theme" Target="/ppt/slideMasters/theme/theme1.xml" Id="R4a9ebfce4249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d72447590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2adfc6de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b76f8910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eac205c8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6a1d1fb5b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aad3e9d5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007029b4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AVDELING 5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AVDELING 5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11 516 794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49 469 823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51 602 295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Sjøkrigsskoleveien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91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avd5@fellesforbundet.org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859 867 502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AVDELING 5</a:t>
            </a:r>
          </a:p>
        </p:txBody>
      </p:sp>
    </p:spTree>
  </p:cSld>
  <p:clrMapOvr>
    <a:masterClrMapping xmlns:a="http://schemas.openxmlformats.org/drawingml/2006/main"/>
  </p:clrMapOvr>
</p:sld>
</file>