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413211b17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c2cc60d5b4551"/>
  </p:sldMasterIdLst>
  <p:sldIdLst>
    <p:sldId xmlns:r="http://schemas.openxmlformats.org/officeDocument/2006/relationships" id="256" r:id="Rd2a2407ae0a94e12"/>
    <p:sldId xmlns:r="http://schemas.openxmlformats.org/officeDocument/2006/relationships" id="257" r:id="R3efee16a9d9b4f31"/>
    <p:sldId xmlns:r="http://schemas.openxmlformats.org/officeDocument/2006/relationships" id="258" r:id="R20fafd41951c4efc"/>
    <p:sldId xmlns:r="http://schemas.openxmlformats.org/officeDocument/2006/relationships" id="259" r:id="Rdca1f1cc95174eb3"/>
    <p:sldId xmlns:r="http://schemas.openxmlformats.org/officeDocument/2006/relationships" id="260" r:id="R12f6ef2397be4607"/>
    <p:sldId xmlns:r="http://schemas.openxmlformats.org/officeDocument/2006/relationships" id="261" r:id="R67b726f25b074738"/>
    <p:sldId xmlns:r="http://schemas.openxmlformats.org/officeDocument/2006/relationships" id="262" r:id="R99df33fdac71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c2cc60d5b4551" /><Relationship Type="http://schemas.openxmlformats.org/officeDocument/2006/relationships/slide" Target="/ppt/slides/slide1.xml" Id="Rd2a2407ae0a94e12" /><Relationship Type="http://schemas.openxmlformats.org/officeDocument/2006/relationships/slide" Target="/ppt/slides/slide2.xml" Id="R3efee16a9d9b4f31" /><Relationship Type="http://schemas.openxmlformats.org/officeDocument/2006/relationships/slide" Target="/ppt/slides/slide3.xml" Id="R20fafd41951c4efc" /><Relationship Type="http://schemas.openxmlformats.org/officeDocument/2006/relationships/slide" Target="/ppt/slides/slide4.xml" Id="Rdca1f1cc95174eb3" /><Relationship Type="http://schemas.openxmlformats.org/officeDocument/2006/relationships/slide" Target="/ppt/slides/slide5.xml" Id="R12f6ef2397be4607" /><Relationship Type="http://schemas.openxmlformats.org/officeDocument/2006/relationships/slide" Target="/ppt/slides/slide6.xml" Id="R67b726f25b074738" /><Relationship Type="http://schemas.openxmlformats.org/officeDocument/2006/relationships/slide" Target="/ppt/slides/slide7.xml" Id="R99df33fdac71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dfe08bfb4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1e9ec602d42a5" /><Relationship Type="http://schemas.openxmlformats.org/officeDocument/2006/relationships/theme" Target="/ppt/slideMasters/theme/theme1.xml" Id="Ree367f1716a2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1e9ec602d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aba755e7b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032ad67d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61c59beb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3eabdd983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c580a21d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4340b68b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9ed7200d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82 206 591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−18 154 951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−9 882 070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253 681 880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299 306 319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860 474 522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