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9e1c3424b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5d4e337ad483b"/>
  </p:sldMasterIdLst>
  <p:sldIdLst>
    <p:sldId xmlns:r="http://schemas.openxmlformats.org/officeDocument/2006/relationships" id="256" r:id="R1f5a313a08944c6a"/>
    <p:sldId xmlns:r="http://schemas.openxmlformats.org/officeDocument/2006/relationships" id="257" r:id="R19f10e40606f4214"/>
    <p:sldId xmlns:r="http://schemas.openxmlformats.org/officeDocument/2006/relationships" id="258" r:id="R7ae3e39229b447cd"/>
    <p:sldId xmlns:r="http://schemas.openxmlformats.org/officeDocument/2006/relationships" id="259" r:id="R3a3393c08edd4996"/>
    <p:sldId xmlns:r="http://schemas.openxmlformats.org/officeDocument/2006/relationships" id="260" r:id="R54e9a017e6444527"/>
    <p:sldId xmlns:r="http://schemas.openxmlformats.org/officeDocument/2006/relationships" id="261" r:id="R56a85008cdd749e9"/>
    <p:sldId xmlns:r="http://schemas.openxmlformats.org/officeDocument/2006/relationships" id="262" r:id="R1e53f96a76f7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5d4e337ad483b" /><Relationship Type="http://schemas.openxmlformats.org/officeDocument/2006/relationships/slide" Target="/ppt/slides/slide1.xml" Id="R1f5a313a08944c6a" /><Relationship Type="http://schemas.openxmlformats.org/officeDocument/2006/relationships/slide" Target="/ppt/slides/slide2.xml" Id="R19f10e40606f4214" /><Relationship Type="http://schemas.openxmlformats.org/officeDocument/2006/relationships/slide" Target="/ppt/slides/slide3.xml" Id="R7ae3e39229b447cd" /><Relationship Type="http://schemas.openxmlformats.org/officeDocument/2006/relationships/slide" Target="/ppt/slides/slide4.xml" Id="R3a3393c08edd4996" /><Relationship Type="http://schemas.openxmlformats.org/officeDocument/2006/relationships/slide" Target="/ppt/slides/slide5.xml" Id="R54e9a017e6444527" /><Relationship Type="http://schemas.openxmlformats.org/officeDocument/2006/relationships/slide" Target="/ppt/slides/slide6.xml" Id="R56a85008cdd749e9" /><Relationship Type="http://schemas.openxmlformats.org/officeDocument/2006/relationships/slide" Target="/ppt/slides/slide7.xml" Id="R1e53f96a76f7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f8b3aeca4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750e8d4b4898" /><Relationship Type="http://schemas.openxmlformats.org/officeDocument/2006/relationships/theme" Target="/ppt/slideMasters/theme/theme1.xml" Id="Rac832b90e027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5750e8d4b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ee80c174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fcb5a1e3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410bed60d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a8674432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6462856a7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14be9f98e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440685b6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LILLESETH KJETTING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KJETTING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90 325 690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19 724 694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21 860 399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182 120 157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250 077 181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Disenåvegen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firmapost@lilleseth.no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861 043 002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