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f90be143c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c5489991d41ef"/>
  </p:sldMasterIdLst>
  <p:sldIdLst>
    <p:sldId xmlns:r="http://schemas.openxmlformats.org/officeDocument/2006/relationships" id="256" r:id="R6e244c9222ed4795"/>
    <p:sldId xmlns:r="http://schemas.openxmlformats.org/officeDocument/2006/relationships" id="257" r:id="Rca0468d1206c4bc7"/>
    <p:sldId xmlns:r="http://schemas.openxmlformats.org/officeDocument/2006/relationships" id="258" r:id="R450c0e352a6548ba"/>
    <p:sldId xmlns:r="http://schemas.openxmlformats.org/officeDocument/2006/relationships" id="259" r:id="R4cd080a7646e4610"/>
    <p:sldId xmlns:r="http://schemas.openxmlformats.org/officeDocument/2006/relationships" id="260" r:id="R836fbf8fa77d404c"/>
    <p:sldId xmlns:r="http://schemas.openxmlformats.org/officeDocument/2006/relationships" id="261" r:id="Rf91f876d9e244edc"/>
    <p:sldId xmlns:r="http://schemas.openxmlformats.org/officeDocument/2006/relationships" id="262" r:id="Rbb29614176ad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c5489991d41ef" /><Relationship Type="http://schemas.openxmlformats.org/officeDocument/2006/relationships/slide" Target="/ppt/slides/slide1.xml" Id="R6e244c9222ed4795" /><Relationship Type="http://schemas.openxmlformats.org/officeDocument/2006/relationships/slide" Target="/ppt/slides/slide2.xml" Id="Rca0468d1206c4bc7" /><Relationship Type="http://schemas.openxmlformats.org/officeDocument/2006/relationships/slide" Target="/ppt/slides/slide3.xml" Id="R450c0e352a6548ba" /><Relationship Type="http://schemas.openxmlformats.org/officeDocument/2006/relationships/slide" Target="/ppt/slides/slide4.xml" Id="R4cd080a7646e4610" /><Relationship Type="http://schemas.openxmlformats.org/officeDocument/2006/relationships/slide" Target="/ppt/slides/slide5.xml" Id="R836fbf8fa77d404c" /><Relationship Type="http://schemas.openxmlformats.org/officeDocument/2006/relationships/slide" Target="/ppt/slides/slide6.xml" Id="Rf91f876d9e244edc" /><Relationship Type="http://schemas.openxmlformats.org/officeDocument/2006/relationships/slide" Target="/ppt/slides/slide7.xml" Id="Rbb29614176ad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0967b6cbe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1eb0f4f3c4e33" /><Relationship Type="http://schemas.openxmlformats.org/officeDocument/2006/relationships/theme" Target="/ppt/slideMasters/theme/theme1.xml" Id="R912f5c0b5ef0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1eb0f4f3c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066a94d28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e65a88edc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56866f15b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187fc27c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c8cedc3eb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491235c864b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bb552044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TVERRÅGA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TVERRÅGA EIENDOM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7 511 273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16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861 841 502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