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5e2a97f48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94ec9f86149f7"/>
  </p:sldMasterIdLst>
  <p:sldIdLst>
    <p:sldId xmlns:r="http://schemas.openxmlformats.org/officeDocument/2006/relationships" id="256" r:id="R07aed40d65eb414f"/>
    <p:sldId xmlns:r="http://schemas.openxmlformats.org/officeDocument/2006/relationships" id="257" r:id="R325b429500c048b6"/>
    <p:sldId xmlns:r="http://schemas.openxmlformats.org/officeDocument/2006/relationships" id="258" r:id="Rc88cb498824e4007"/>
    <p:sldId xmlns:r="http://schemas.openxmlformats.org/officeDocument/2006/relationships" id="259" r:id="R01253034eb3d42c5"/>
    <p:sldId xmlns:r="http://schemas.openxmlformats.org/officeDocument/2006/relationships" id="260" r:id="Rba122d0719da4980"/>
    <p:sldId xmlns:r="http://schemas.openxmlformats.org/officeDocument/2006/relationships" id="261" r:id="R5e109bb79a374985"/>
    <p:sldId xmlns:r="http://schemas.openxmlformats.org/officeDocument/2006/relationships" id="262" r:id="R356d5f025803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94ec9f86149f7" /><Relationship Type="http://schemas.openxmlformats.org/officeDocument/2006/relationships/slide" Target="/ppt/slides/slide1.xml" Id="R07aed40d65eb414f" /><Relationship Type="http://schemas.openxmlformats.org/officeDocument/2006/relationships/slide" Target="/ppt/slides/slide2.xml" Id="R325b429500c048b6" /><Relationship Type="http://schemas.openxmlformats.org/officeDocument/2006/relationships/slide" Target="/ppt/slides/slide3.xml" Id="Rc88cb498824e4007" /><Relationship Type="http://schemas.openxmlformats.org/officeDocument/2006/relationships/slide" Target="/ppt/slides/slide4.xml" Id="R01253034eb3d42c5" /><Relationship Type="http://schemas.openxmlformats.org/officeDocument/2006/relationships/slide" Target="/ppt/slides/slide5.xml" Id="Rba122d0719da4980" /><Relationship Type="http://schemas.openxmlformats.org/officeDocument/2006/relationships/slide" Target="/ppt/slides/slide6.xml" Id="R5e109bb79a374985" /><Relationship Type="http://schemas.openxmlformats.org/officeDocument/2006/relationships/slide" Target="/ppt/slides/slide7.xml" Id="R356d5f025803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618b8604a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86f5647842d8" /><Relationship Type="http://schemas.openxmlformats.org/officeDocument/2006/relationships/theme" Target="/ppt/slideMasters/theme/theme1.xml" Id="Rbad97e04f76848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c86f5647842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9e8d85977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3e1ecd66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9a7d5005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fb6dc1eea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2dc126f5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6fef0360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352b190c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2 623 669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262 624 229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350 398 468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GRUPPEN AS  –  92,4 %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ICECAP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JAN-TORE HOLEN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863 845 262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PILEA AS</a:t>
            </a:r>
          </a:p>
        </p:txBody>
      </p:sp>
    </p:spTree>
  </p:cSld>
  <p:clrMapOvr>
    <a:masterClrMapping xmlns:a="http://schemas.openxmlformats.org/drawingml/2006/main"/>
  </p:clrMapOvr>
</p:sld>
</file>