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204c635e1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4fd7a69ef447b"/>
  </p:sldMasterIdLst>
  <p:sldIdLst>
    <p:sldId xmlns:r="http://schemas.openxmlformats.org/officeDocument/2006/relationships" id="256" r:id="R958743f7c176401d"/>
    <p:sldId xmlns:r="http://schemas.openxmlformats.org/officeDocument/2006/relationships" id="257" r:id="R816726b6290b44e7"/>
    <p:sldId xmlns:r="http://schemas.openxmlformats.org/officeDocument/2006/relationships" id="258" r:id="Rb0fdd8d835594d50"/>
    <p:sldId xmlns:r="http://schemas.openxmlformats.org/officeDocument/2006/relationships" id="259" r:id="R25e6d03f9a52450f"/>
    <p:sldId xmlns:r="http://schemas.openxmlformats.org/officeDocument/2006/relationships" id="260" r:id="Rb388049879be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4fd7a69ef447b" /><Relationship Type="http://schemas.openxmlformats.org/officeDocument/2006/relationships/slide" Target="/ppt/slides/slide1.xml" Id="R958743f7c176401d" /><Relationship Type="http://schemas.openxmlformats.org/officeDocument/2006/relationships/slide" Target="/ppt/slides/slide2.xml" Id="R816726b6290b44e7" /><Relationship Type="http://schemas.openxmlformats.org/officeDocument/2006/relationships/slide" Target="/ppt/slides/slide3.xml" Id="Rb0fdd8d835594d50" /><Relationship Type="http://schemas.openxmlformats.org/officeDocument/2006/relationships/slide" Target="/ppt/slides/slide4.xml" Id="R25e6d03f9a52450f" /><Relationship Type="http://schemas.openxmlformats.org/officeDocument/2006/relationships/slide" Target="/ppt/slides/slide5.xml" Id="Rb388049879be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84f11dc05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f0214b054bb3" /><Relationship Type="http://schemas.openxmlformats.org/officeDocument/2006/relationships/theme" Target="/ppt/slideMasters/theme/theme1.xml" Id="R9033cb611fec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4f0214b05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81053fc3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4dce5296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07cf74841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d1cc7379d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32353f7542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KOMMUNE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45 77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postmottak@trysil.kommune.no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www.trysil.kommune.no/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