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a5973787f45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c52febc9c84113"/>
  </p:sldMasterIdLst>
  <p:sldIdLst>
    <p:sldId xmlns:r="http://schemas.openxmlformats.org/officeDocument/2006/relationships" id="256" r:id="Rdd6071573a3e4be2"/>
    <p:sldId xmlns:r="http://schemas.openxmlformats.org/officeDocument/2006/relationships" id="257" r:id="Rf24b1342d6fc4a32"/>
    <p:sldId xmlns:r="http://schemas.openxmlformats.org/officeDocument/2006/relationships" id="258" r:id="R916c21303e544203"/>
    <p:sldId xmlns:r="http://schemas.openxmlformats.org/officeDocument/2006/relationships" id="259" r:id="R952f87909416464a"/>
    <p:sldId xmlns:r="http://schemas.openxmlformats.org/officeDocument/2006/relationships" id="260" r:id="Rfe627ff6cdb5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52febc9c84113" /><Relationship Type="http://schemas.openxmlformats.org/officeDocument/2006/relationships/slide" Target="/ppt/slides/slide1.xml" Id="Rdd6071573a3e4be2" /><Relationship Type="http://schemas.openxmlformats.org/officeDocument/2006/relationships/slide" Target="/ppt/slides/slide2.xml" Id="Rf24b1342d6fc4a32" /><Relationship Type="http://schemas.openxmlformats.org/officeDocument/2006/relationships/slide" Target="/ppt/slides/slide3.xml" Id="R916c21303e544203" /><Relationship Type="http://schemas.openxmlformats.org/officeDocument/2006/relationships/slide" Target="/ppt/slides/slide4.xml" Id="R952f87909416464a" /><Relationship Type="http://schemas.openxmlformats.org/officeDocument/2006/relationships/slide" Target="/ppt/slides/slide5.xml" Id="Rfe627ff6cdb5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4291c845842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869c175cd488d" /><Relationship Type="http://schemas.openxmlformats.org/officeDocument/2006/relationships/theme" Target="/ppt/slideMasters/theme/theme1.xml" Id="Rf20cc6590a53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869c175cd48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c8d50aed3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f4f74030b4a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9e3d498d746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2df109f2e49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47c63d93846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KOMMUNE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864 952 992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