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247581c2948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411b5bac04fa1"/>
  </p:sldMasterIdLst>
  <p:sldIdLst>
    <p:sldId xmlns:r="http://schemas.openxmlformats.org/officeDocument/2006/relationships" id="256" r:id="Ra19fca50749a4466"/>
    <p:sldId xmlns:r="http://schemas.openxmlformats.org/officeDocument/2006/relationships" id="257" r:id="R623f5ef88205402d"/>
    <p:sldId xmlns:r="http://schemas.openxmlformats.org/officeDocument/2006/relationships" id="258" r:id="Radb690b6f310462f"/>
    <p:sldId xmlns:r="http://schemas.openxmlformats.org/officeDocument/2006/relationships" id="259" r:id="R68fe28349fa44b61"/>
    <p:sldId xmlns:r="http://schemas.openxmlformats.org/officeDocument/2006/relationships" id="260" r:id="R4b0bd9e77766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411b5bac04fa1" /><Relationship Type="http://schemas.openxmlformats.org/officeDocument/2006/relationships/slide" Target="/ppt/slides/slide1.xml" Id="Ra19fca50749a4466" /><Relationship Type="http://schemas.openxmlformats.org/officeDocument/2006/relationships/slide" Target="/ppt/slides/slide2.xml" Id="R623f5ef88205402d" /><Relationship Type="http://schemas.openxmlformats.org/officeDocument/2006/relationships/slide" Target="/ppt/slides/slide3.xml" Id="Radb690b6f310462f" /><Relationship Type="http://schemas.openxmlformats.org/officeDocument/2006/relationships/slide" Target="/ppt/slides/slide4.xml" Id="R68fe28349fa44b61" /><Relationship Type="http://schemas.openxmlformats.org/officeDocument/2006/relationships/slide" Target="/ppt/slides/slide5.xml" Id="R4b0bd9e77766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9492b82d0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1f1a5b58848e1" /><Relationship Type="http://schemas.openxmlformats.org/officeDocument/2006/relationships/theme" Target="/ppt/slideMasters/theme/theme1.xml" Id="R978bd173648f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1f1a5b588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45e7304ae43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4acb1071045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44a47e608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e034e4a9c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075890c63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KOMMUNE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postmottak@tinn.kommune.no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864 963 552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