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de2f915bd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c9bd5aa5c4d18"/>
  </p:sldMasterIdLst>
  <p:sldIdLst>
    <p:sldId xmlns:r="http://schemas.openxmlformats.org/officeDocument/2006/relationships" id="256" r:id="R4d48de9d5c464a2d"/>
    <p:sldId xmlns:r="http://schemas.openxmlformats.org/officeDocument/2006/relationships" id="257" r:id="Rc7db5ab0028541da"/>
    <p:sldId xmlns:r="http://schemas.openxmlformats.org/officeDocument/2006/relationships" id="258" r:id="Reafbb8976a0a4347"/>
    <p:sldId xmlns:r="http://schemas.openxmlformats.org/officeDocument/2006/relationships" id="259" r:id="R9d2c153a7fe94e64"/>
    <p:sldId xmlns:r="http://schemas.openxmlformats.org/officeDocument/2006/relationships" id="260" r:id="R7c90afc9eab8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c9bd5aa5c4d18" /><Relationship Type="http://schemas.openxmlformats.org/officeDocument/2006/relationships/slide" Target="/ppt/slides/slide1.xml" Id="R4d48de9d5c464a2d" /><Relationship Type="http://schemas.openxmlformats.org/officeDocument/2006/relationships/slide" Target="/ppt/slides/slide2.xml" Id="Rc7db5ab0028541da" /><Relationship Type="http://schemas.openxmlformats.org/officeDocument/2006/relationships/slide" Target="/ppt/slides/slide3.xml" Id="Reafbb8976a0a4347" /><Relationship Type="http://schemas.openxmlformats.org/officeDocument/2006/relationships/slide" Target="/ppt/slides/slide4.xml" Id="R9d2c153a7fe94e64" /><Relationship Type="http://schemas.openxmlformats.org/officeDocument/2006/relationships/slide" Target="/ppt/slides/slide5.xml" Id="R7c90afc9eab8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6bc39f0d0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8d7c1c249468d" /><Relationship Type="http://schemas.openxmlformats.org/officeDocument/2006/relationships/theme" Target="/ppt/slideMasters/theme/theme1.xml" Id="Rf0a59b94e5c04c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a8d7c1c249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2b343c031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80c6aeebf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4030c44f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345efb451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c0ec0ac7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ÅMLI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ÅMLI KOMMUNE ble etablert [år] og holder til i Åmli.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4865 Åmli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18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post@amli.kommune.no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www.amli.kommune.no/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ÅMLI KOMMUNE</a:t>
            </a:r>
          </a:p>
        </p:txBody>
      </p:sp>
    </p:spTree>
  </p:cSld>
  <p:clrMapOvr>
    <a:masterClrMapping xmlns:a="http://schemas.openxmlformats.org/drawingml/2006/main"/>
  </p:clrMapOvr>
</p:sld>
</file>