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dd9c0a23d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feda8b79d4958"/>
  </p:sldMasterIdLst>
  <p:sldIdLst>
    <p:sldId xmlns:r="http://schemas.openxmlformats.org/officeDocument/2006/relationships" id="256" r:id="R7e10e465dc3846d4"/>
    <p:sldId xmlns:r="http://schemas.openxmlformats.org/officeDocument/2006/relationships" id="257" r:id="R33ffb58c0126460c"/>
    <p:sldId xmlns:r="http://schemas.openxmlformats.org/officeDocument/2006/relationships" id="258" r:id="R05961c992fff4c7d"/>
    <p:sldId xmlns:r="http://schemas.openxmlformats.org/officeDocument/2006/relationships" id="259" r:id="R1f84852255434905"/>
    <p:sldId xmlns:r="http://schemas.openxmlformats.org/officeDocument/2006/relationships" id="260" r:id="R1187d4683c29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feda8b79d4958" /><Relationship Type="http://schemas.openxmlformats.org/officeDocument/2006/relationships/slide" Target="/ppt/slides/slide1.xml" Id="R7e10e465dc3846d4" /><Relationship Type="http://schemas.openxmlformats.org/officeDocument/2006/relationships/slide" Target="/ppt/slides/slide2.xml" Id="R33ffb58c0126460c" /><Relationship Type="http://schemas.openxmlformats.org/officeDocument/2006/relationships/slide" Target="/ppt/slides/slide3.xml" Id="R05961c992fff4c7d" /><Relationship Type="http://schemas.openxmlformats.org/officeDocument/2006/relationships/slide" Target="/ppt/slides/slide4.xml" Id="R1f84852255434905" /><Relationship Type="http://schemas.openxmlformats.org/officeDocument/2006/relationships/slide" Target="/ppt/slides/slide5.xml" Id="R1187d4683c29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eb241350b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72bf4f7449aa" /><Relationship Type="http://schemas.openxmlformats.org/officeDocument/2006/relationships/theme" Target="/ppt/slideMasters/theme/theme1.xml" Id="R0623605bcdcf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372bf4f74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d8febf61e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37adb2d6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a829228f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22ff58af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f001f633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TYDAL KOMMUNE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Tydalsvegen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postmottak@tydal.kommune.no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864 983 472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