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5743068f9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291c3a7a44e61"/>
  </p:sldMasterIdLst>
  <p:sldIdLst>
    <p:sldId xmlns:r="http://schemas.openxmlformats.org/officeDocument/2006/relationships" id="256" r:id="R5c7596817fba44c5"/>
    <p:sldId xmlns:r="http://schemas.openxmlformats.org/officeDocument/2006/relationships" id="257" r:id="Rf81fff99e64c472c"/>
    <p:sldId xmlns:r="http://schemas.openxmlformats.org/officeDocument/2006/relationships" id="258" r:id="Reb6a1210d0d34f8a"/>
    <p:sldId xmlns:r="http://schemas.openxmlformats.org/officeDocument/2006/relationships" id="259" r:id="Re2ba1dc1fc91427f"/>
    <p:sldId xmlns:r="http://schemas.openxmlformats.org/officeDocument/2006/relationships" id="260" r:id="Rfe488e97cce346ba"/>
    <p:sldId xmlns:r="http://schemas.openxmlformats.org/officeDocument/2006/relationships" id="261" r:id="Rda73e1008a714963"/>
    <p:sldId xmlns:r="http://schemas.openxmlformats.org/officeDocument/2006/relationships" id="262" r:id="R8fe4cd26c88a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291c3a7a44e61" /><Relationship Type="http://schemas.openxmlformats.org/officeDocument/2006/relationships/slide" Target="/ppt/slides/slide1.xml" Id="R5c7596817fba44c5" /><Relationship Type="http://schemas.openxmlformats.org/officeDocument/2006/relationships/slide" Target="/ppt/slides/slide2.xml" Id="Rf81fff99e64c472c" /><Relationship Type="http://schemas.openxmlformats.org/officeDocument/2006/relationships/slide" Target="/ppt/slides/slide3.xml" Id="Reb6a1210d0d34f8a" /><Relationship Type="http://schemas.openxmlformats.org/officeDocument/2006/relationships/slide" Target="/ppt/slides/slide4.xml" Id="Re2ba1dc1fc91427f" /><Relationship Type="http://schemas.openxmlformats.org/officeDocument/2006/relationships/slide" Target="/ppt/slides/slide5.xml" Id="Rfe488e97cce346ba" /><Relationship Type="http://schemas.openxmlformats.org/officeDocument/2006/relationships/slide" Target="/ppt/slides/slide6.xml" Id="Rda73e1008a714963" /><Relationship Type="http://schemas.openxmlformats.org/officeDocument/2006/relationships/slide" Target="/ppt/slides/slide7.xml" Id="R8fe4cd26c88a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3f7115641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86b1a50949ab" /><Relationship Type="http://schemas.openxmlformats.org/officeDocument/2006/relationships/theme" Target="/ppt/slideMasters/theme/theme1.xml" Id="Rc5a75f108e4e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186b1a509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897c532d2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6fd3585fc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bf8e27ac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8dd9e37b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60d2dd5d9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2d24bf39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37e991e0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52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19 964 822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865 561 202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52 AS</a:t>
            </a:r>
          </a:p>
        </p:txBody>
      </p:sp>
    </p:spTree>
  </p:cSld>
  <p:clrMapOvr>
    <a:masterClrMapping xmlns:a="http://schemas.openxmlformats.org/drawingml/2006/main"/>
  </p:clrMapOvr>
</p:sld>
</file>