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4c4919b67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283c3983149e4"/>
  </p:sldMasterIdLst>
  <p:sldIdLst>
    <p:sldId xmlns:r="http://schemas.openxmlformats.org/officeDocument/2006/relationships" id="256" r:id="Rb323e7b4938642f4"/>
    <p:sldId xmlns:r="http://schemas.openxmlformats.org/officeDocument/2006/relationships" id="257" r:id="Re8e30091454b40d6"/>
    <p:sldId xmlns:r="http://schemas.openxmlformats.org/officeDocument/2006/relationships" id="258" r:id="Re172bcb2d06943ce"/>
    <p:sldId xmlns:r="http://schemas.openxmlformats.org/officeDocument/2006/relationships" id="259" r:id="R74af6d96fc7547e6"/>
    <p:sldId xmlns:r="http://schemas.openxmlformats.org/officeDocument/2006/relationships" id="260" r:id="Rc576aa520abd4d1f"/>
    <p:sldId xmlns:r="http://schemas.openxmlformats.org/officeDocument/2006/relationships" id="261" r:id="Rc72f4a8474434e49"/>
    <p:sldId xmlns:r="http://schemas.openxmlformats.org/officeDocument/2006/relationships" id="262" r:id="R9471034084a6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283c3983149e4" /><Relationship Type="http://schemas.openxmlformats.org/officeDocument/2006/relationships/slide" Target="/ppt/slides/slide1.xml" Id="Rb323e7b4938642f4" /><Relationship Type="http://schemas.openxmlformats.org/officeDocument/2006/relationships/slide" Target="/ppt/slides/slide2.xml" Id="Re8e30091454b40d6" /><Relationship Type="http://schemas.openxmlformats.org/officeDocument/2006/relationships/slide" Target="/ppt/slides/slide3.xml" Id="Re172bcb2d06943ce" /><Relationship Type="http://schemas.openxmlformats.org/officeDocument/2006/relationships/slide" Target="/ppt/slides/slide4.xml" Id="R74af6d96fc7547e6" /><Relationship Type="http://schemas.openxmlformats.org/officeDocument/2006/relationships/slide" Target="/ppt/slides/slide5.xml" Id="Rc576aa520abd4d1f" /><Relationship Type="http://schemas.openxmlformats.org/officeDocument/2006/relationships/slide" Target="/ppt/slides/slide6.xml" Id="Rc72f4a8474434e49" /><Relationship Type="http://schemas.openxmlformats.org/officeDocument/2006/relationships/slide" Target="/ppt/slides/slide7.xml" Id="R9471034084a6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b18d2e032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4f42416b48db" /><Relationship Type="http://schemas.openxmlformats.org/officeDocument/2006/relationships/theme" Target="/ppt/slideMasters/theme/theme1.xml" Id="R42b25909a5ee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14f42416b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cb39f0ad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93335685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cb052672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fea09dd5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7d508b8c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66802789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5aaa4bc0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118 241 444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950 413 438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2 945 254 418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