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e2c1e3ddf646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f6c420b4dc4acc"/>
  </p:sldMasterIdLst>
  <p:sldIdLst>
    <p:sldId xmlns:r="http://schemas.openxmlformats.org/officeDocument/2006/relationships" id="256" r:id="Rafac9b92d7a7421c"/>
    <p:sldId xmlns:r="http://schemas.openxmlformats.org/officeDocument/2006/relationships" id="257" r:id="R9857102e10334cf9"/>
    <p:sldId xmlns:r="http://schemas.openxmlformats.org/officeDocument/2006/relationships" id="258" r:id="R209f9e319ad74d20"/>
    <p:sldId xmlns:r="http://schemas.openxmlformats.org/officeDocument/2006/relationships" id="259" r:id="Rf5505dc0e69c41e3"/>
    <p:sldId xmlns:r="http://schemas.openxmlformats.org/officeDocument/2006/relationships" id="260" r:id="Rc8a57362f07942ac"/>
    <p:sldId xmlns:r="http://schemas.openxmlformats.org/officeDocument/2006/relationships" id="261" r:id="R125fd07a770b4f02"/>
    <p:sldId xmlns:r="http://schemas.openxmlformats.org/officeDocument/2006/relationships" id="262" r:id="R4fe7d4c745ea42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f6c420b4dc4acc" /><Relationship Type="http://schemas.openxmlformats.org/officeDocument/2006/relationships/slide" Target="/ppt/slides/slide1.xml" Id="Rafac9b92d7a7421c" /><Relationship Type="http://schemas.openxmlformats.org/officeDocument/2006/relationships/slide" Target="/ppt/slides/slide2.xml" Id="R9857102e10334cf9" /><Relationship Type="http://schemas.openxmlformats.org/officeDocument/2006/relationships/slide" Target="/ppt/slides/slide3.xml" Id="R209f9e319ad74d20" /><Relationship Type="http://schemas.openxmlformats.org/officeDocument/2006/relationships/slide" Target="/ppt/slides/slide4.xml" Id="Rf5505dc0e69c41e3" /><Relationship Type="http://schemas.openxmlformats.org/officeDocument/2006/relationships/slide" Target="/ppt/slides/slide5.xml" Id="Rc8a57362f07942ac" /><Relationship Type="http://schemas.openxmlformats.org/officeDocument/2006/relationships/slide" Target="/ppt/slides/slide6.xml" Id="R125fd07a770b4f02" /><Relationship Type="http://schemas.openxmlformats.org/officeDocument/2006/relationships/slide" Target="/ppt/slides/slide7.xml" Id="R4fe7d4c745ea42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f655fcdda54d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e55492d364a31" /><Relationship Type="http://schemas.openxmlformats.org/officeDocument/2006/relationships/theme" Target="/ppt/slideMasters/theme/theme1.xml" Id="Rd81fbbcc8f784f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4e55492d364a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d79925c4447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1c87e888c40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c364906b64c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90e035d3540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d699a8b0141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c8c151dfe4f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868fcc79949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MHT HAUGE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MHT HAUGE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MHT HAUGE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MHT HAUGE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MHT HAUGE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MHT HAUGE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−701 937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2 196 859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61 180 132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65 051 568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MHT HAUGE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HAUGE  –  83,8 %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HEIDI HAMMERVOLD HAUGE  –  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MARITA PEDERSEN HAUGE  –  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THEA HAMMERVOLD HAUGE  –  5,4 %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MHT HAUGE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Lundgaardvegen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2408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866 413 622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MHT HAUGE AS</a:t>
            </a:r>
          </a:p>
        </p:txBody>
      </p:sp>
    </p:spTree>
  </p:cSld>
  <p:clrMapOvr>
    <a:masterClrMapping xmlns:a="http://schemas.openxmlformats.org/drawingml/2006/main"/>
  </p:clrMapOvr>
</p:sld>
</file>