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696b09654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89729c0b58429c"/>
  </p:sldMasterIdLst>
  <p:sldIdLst>
    <p:sldId xmlns:r="http://schemas.openxmlformats.org/officeDocument/2006/relationships" id="256" r:id="R15381c850b7b4baa"/>
    <p:sldId xmlns:r="http://schemas.openxmlformats.org/officeDocument/2006/relationships" id="257" r:id="R018e064b610d4c1d"/>
    <p:sldId xmlns:r="http://schemas.openxmlformats.org/officeDocument/2006/relationships" id="258" r:id="Rcce988d056324f6c"/>
    <p:sldId xmlns:r="http://schemas.openxmlformats.org/officeDocument/2006/relationships" id="259" r:id="R0a36cf1d9f7d4aa6"/>
    <p:sldId xmlns:r="http://schemas.openxmlformats.org/officeDocument/2006/relationships" id="260" r:id="R69e8f78cdc1b4867"/>
    <p:sldId xmlns:r="http://schemas.openxmlformats.org/officeDocument/2006/relationships" id="261" r:id="R9bdabb137c9a4072"/>
    <p:sldId xmlns:r="http://schemas.openxmlformats.org/officeDocument/2006/relationships" id="262" r:id="R849a4a210e42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89729c0b58429c" /><Relationship Type="http://schemas.openxmlformats.org/officeDocument/2006/relationships/slide" Target="/ppt/slides/slide1.xml" Id="R15381c850b7b4baa" /><Relationship Type="http://schemas.openxmlformats.org/officeDocument/2006/relationships/slide" Target="/ppt/slides/slide2.xml" Id="R018e064b610d4c1d" /><Relationship Type="http://schemas.openxmlformats.org/officeDocument/2006/relationships/slide" Target="/ppt/slides/slide3.xml" Id="Rcce988d056324f6c" /><Relationship Type="http://schemas.openxmlformats.org/officeDocument/2006/relationships/slide" Target="/ppt/slides/slide4.xml" Id="R0a36cf1d9f7d4aa6" /><Relationship Type="http://schemas.openxmlformats.org/officeDocument/2006/relationships/slide" Target="/ppt/slides/slide5.xml" Id="R69e8f78cdc1b4867" /><Relationship Type="http://schemas.openxmlformats.org/officeDocument/2006/relationships/slide" Target="/ppt/slides/slide6.xml" Id="R9bdabb137c9a4072" /><Relationship Type="http://schemas.openxmlformats.org/officeDocument/2006/relationships/slide" Target="/ppt/slides/slide7.xml" Id="R849a4a210e42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33fac619644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edbb93bdf4f40" /><Relationship Type="http://schemas.openxmlformats.org/officeDocument/2006/relationships/theme" Target="/ppt/slideMasters/theme/theme1.xml" Id="R8bcf1a81e253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fedbb93bdf4f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b47dcd2f4f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443d22107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33ce4e1de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cb0cbb710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bbee2391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134a054e342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807f89cc1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963 874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LINDEMAN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LINDEMAN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Lindeman, Mogens Thorsens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868 218 002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MACE AS</a:t>
            </a:r>
          </a:p>
        </p:txBody>
      </p:sp>
    </p:spTree>
  </p:cSld>
  <p:clrMapOvr>
    <a:masterClrMapping xmlns:a="http://schemas.openxmlformats.org/drawingml/2006/main"/>
  </p:clrMapOvr>
</p:sld>
</file>