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0bc7a823e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a4413003d4136"/>
  </p:sldMasterIdLst>
  <p:sldIdLst>
    <p:sldId xmlns:r="http://schemas.openxmlformats.org/officeDocument/2006/relationships" id="256" r:id="R1b541feea12e4988"/>
    <p:sldId xmlns:r="http://schemas.openxmlformats.org/officeDocument/2006/relationships" id="257" r:id="R81adaa8df1284fc0"/>
    <p:sldId xmlns:r="http://schemas.openxmlformats.org/officeDocument/2006/relationships" id="258" r:id="Rfdf3924db86d4452"/>
    <p:sldId xmlns:r="http://schemas.openxmlformats.org/officeDocument/2006/relationships" id="259" r:id="R6a103c6e175b4ed7"/>
    <p:sldId xmlns:r="http://schemas.openxmlformats.org/officeDocument/2006/relationships" id="260" r:id="Rf9a41ec1981241dd"/>
    <p:sldId xmlns:r="http://schemas.openxmlformats.org/officeDocument/2006/relationships" id="261" r:id="Ra97942ce72e0459b"/>
    <p:sldId xmlns:r="http://schemas.openxmlformats.org/officeDocument/2006/relationships" id="262" r:id="R19033878fc7e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a4413003d4136" /><Relationship Type="http://schemas.openxmlformats.org/officeDocument/2006/relationships/slide" Target="/ppt/slides/slide1.xml" Id="R1b541feea12e4988" /><Relationship Type="http://schemas.openxmlformats.org/officeDocument/2006/relationships/slide" Target="/ppt/slides/slide2.xml" Id="R81adaa8df1284fc0" /><Relationship Type="http://schemas.openxmlformats.org/officeDocument/2006/relationships/slide" Target="/ppt/slides/slide3.xml" Id="Rfdf3924db86d4452" /><Relationship Type="http://schemas.openxmlformats.org/officeDocument/2006/relationships/slide" Target="/ppt/slides/slide4.xml" Id="R6a103c6e175b4ed7" /><Relationship Type="http://schemas.openxmlformats.org/officeDocument/2006/relationships/slide" Target="/ppt/slides/slide5.xml" Id="Rf9a41ec1981241dd" /><Relationship Type="http://schemas.openxmlformats.org/officeDocument/2006/relationships/slide" Target="/ppt/slides/slide6.xml" Id="Ra97942ce72e0459b" /><Relationship Type="http://schemas.openxmlformats.org/officeDocument/2006/relationships/slide" Target="/ppt/slides/slide7.xml" Id="R19033878fc7e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7632bef30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4d296e48d4211" /><Relationship Type="http://schemas.openxmlformats.org/officeDocument/2006/relationships/theme" Target="/ppt/slideMasters/theme/theme1.xml" Id="Rd89428cc62cb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4d296e48d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4937f4555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31a63ea4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5848b9ec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591923f8d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876ddd6a9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094646b63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7947fbb27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BERNHOF HANSEN EIENDOMSTAKSERING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BERNHOF HANSEN EIENDOMSTAKSERING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3 992 721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12 011 081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13 436 728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BERNHOF KEN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Draugen 179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06 73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868 310 332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