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02551c2da789485d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fbed7f5683694d68"/>
  </p:sldMasterIdLst>
  <p:sldIdLst>
    <p:sldId xmlns:r="http://schemas.openxmlformats.org/officeDocument/2006/relationships" id="256" r:id="R1c71b54aae684a90"/>
    <p:sldId xmlns:r="http://schemas.openxmlformats.org/officeDocument/2006/relationships" id="257" r:id="Rb94d867500a14304"/>
    <p:sldId xmlns:r="http://schemas.openxmlformats.org/officeDocument/2006/relationships" id="258" r:id="Rd6cee553d3804c9e"/>
    <p:sldId xmlns:r="http://schemas.openxmlformats.org/officeDocument/2006/relationships" id="259" r:id="Re64762319e7849c1"/>
    <p:sldId xmlns:r="http://schemas.openxmlformats.org/officeDocument/2006/relationships" id="260" r:id="R38db0ded440c44f1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bed7f5683694d68" /><Relationship Type="http://schemas.openxmlformats.org/officeDocument/2006/relationships/slide" Target="/ppt/slides/slide1.xml" Id="R1c71b54aae684a90" /><Relationship Type="http://schemas.openxmlformats.org/officeDocument/2006/relationships/slide" Target="/ppt/slides/slide2.xml" Id="Rb94d867500a14304" /><Relationship Type="http://schemas.openxmlformats.org/officeDocument/2006/relationships/slide" Target="/ppt/slides/slide3.xml" Id="Rd6cee553d3804c9e" /><Relationship Type="http://schemas.openxmlformats.org/officeDocument/2006/relationships/slide" Target="/ppt/slides/slide4.xml" Id="Re64762319e7849c1" /><Relationship Type="http://schemas.openxmlformats.org/officeDocument/2006/relationships/slide" Target="/ppt/slides/slide5.xml" Id="R38db0ded440c44f1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fe628706c7743ec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a906c3e522c4dd1" /><Relationship Type="http://schemas.openxmlformats.org/officeDocument/2006/relationships/theme" Target="/ppt/slideMasters/theme/theme1.xml" Id="R9beaedc74925433c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ea906c3e522c4dd1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3244a46ebb543c1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e4a0fd36bc04060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7b48d0c3847413d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cc4314b120d46ab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078d94dfce24f19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TYLDAL SOGNESKOG BA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TYLDAL SOGNESKOG BA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TYLDAL SOGNESKOG BA ble etablert [år] og holder til i Tylldalen.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TYLDAL SOGNESKOG BA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TYLDAL SOGNESKOG BA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TYLDAL SOGNESKOG BA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c/o Jon B. Moen, Tylldalsveien 1720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2510 Tylldalen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jb.moen@online.no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869 905 062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TYLDAL SOGNESKOG BA</a:t>
            </a:r>
          </a:p>
        </p:txBody>
      </p:sp>
    </p:spTree>
  </p:cSld>
  <p:clrMapOvr>
    <a:masterClrMapping xmlns:a="http://schemas.openxmlformats.org/drawingml/2006/main"/>
  </p:clrMapOvr>
</p:sld>
</file>