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e0004e2b5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903cad4864a3e"/>
  </p:sldMasterIdLst>
  <p:sldIdLst>
    <p:sldId xmlns:r="http://schemas.openxmlformats.org/officeDocument/2006/relationships" id="256" r:id="R96fa95d415084e62"/>
    <p:sldId xmlns:r="http://schemas.openxmlformats.org/officeDocument/2006/relationships" id="257" r:id="R101cc84c3ab3443c"/>
    <p:sldId xmlns:r="http://schemas.openxmlformats.org/officeDocument/2006/relationships" id="258" r:id="Ra6165a35fc12418a"/>
    <p:sldId xmlns:r="http://schemas.openxmlformats.org/officeDocument/2006/relationships" id="259" r:id="R91f569cfbc454fad"/>
    <p:sldId xmlns:r="http://schemas.openxmlformats.org/officeDocument/2006/relationships" id="260" r:id="R84019699233b420b"/>
    <p:sldId xmlns:r="http://schemas.openxmlformats.org/officeDocument/2006/relationships" id="261" r:id="R057c2e5792a8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903cad4864a3e" /><Relationship Type="http://schemas.openxmlformats.org/officeDocument/2006/relationships/slide" Target="/ppt/slides/slide1.xml" Id="R96fa95d415084e62" /><Relationship Type="http://schemas.openxmlformats.org/officeDocument/2006/relationships/slide" Target="/ppt/slides/slide2.xml" Id="R101cc84c3ab3443c" /><Relationship Type="http://schemas.openxmlformats.org/officeDocument/2006/relationships/slide" Target="/ppt/slides/slide3.xml" Id="Ra6165a35fc12418a" /><Relationship Type="http://schemas.openxmlformats.org/officeDocument/2006/relationships/slide" Target="/ppt/slides/slide4.xml" Id="R91f569cfbc454fad" /><Relationship Type="http://schemas.openxmlformats.org/officeDocument/2006/relationships/slide" Target="/ppt/slides/slide5.xml" Id="R84019699233b420b" /><Relationship Type="http://schemas.openxmlformats.org/officeDocument/2006/relationships/slide" Target="/ppt/slides/slide6.xml" Id="R057c2e5792a8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bf853463a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909591fc547bd" /><Relationship Type="http://schemas.openxmlformats.org/officeDocument/2006/relationships/theme" Target="/ppt/slideMasters/theme/theme1.xml" Id="R6e9f87b11ff0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909591fc5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37f68b55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d2a863d01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448c6159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a810ccf0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a96667ff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b2a212fef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SKUESPILLERFORBUNDET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SKUESPILLERFORBUNDET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15 285 548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89 861 553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02 71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nsf@skuespillerforbund.no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SKUESPILLERFORBUNDET</a:t>
            </a:r>
          </a:p>
        </p:txBody>
      </p:sp>
    </p:spTree>
  </p:cSld>
  <p:clrMapOvr>
    <a:masterClrMapping xmlns:a="http://schemas.openxmlformats.org/drawingml/2006/main"/>
  </p:clrMapOvr>
</p:sld>
</file>