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295907398d40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e7121f4f0a4654"/>
  </p:sldMasterIdLst>
  <p:sldIdLst>
    <p:sldId xmlns:r="http://schemas.openxmlformats.org/officeDocument/2006/relationships" id="256" r:id="Re84ffc221ad24e7b"/>
    <p:sldId xmlns:r="http://schemas.openxmlformats.org/officeDocument/2006/relationships" id="257" r:id="R282145afa2a44895"/>
    <p:sldId xmlns:r="http://schemas.openxmlformats.org/officeDocument/2006/relationships" id="258" r:id="R13c3fc09ce204f11"/>
    <p:sldId xmlns:r="http://schemas.openxmlformats.org/officeDocument/2006/relationships" id="259" r:id="R2cea00b47cc94ab3"/>
    <p:sldId xmlns:r="http://schemas.openxmlformats.org/officeDocument/2006/relationships" id="260" r:id="Rb83be08ca2844e5a"/>
    <p:sldId xmlns:r="http://schemas.openxmlformats.org/officeDocument/2006/relationships" id="261" r:id="Rb220b84ab03f46d3"/>
    <p:sldId xmlns:r="http://schemas.openxmlformats.org/officeDocument/2006/relationships" id="262" r:id="R32e2ee412fe94b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e7121f4f0a4654" /><Relationship Type="http://schemas.openxmlformats.org/officeDocument/2006/relationships/slide" Target="/ppt/slides/slide1.xml" Id="Re84ffc221ad24e7b" /><Relationship Type="http://schemas.openxmlformats.org/officeDocument/2006/relationships/slide" Target="/ppt/slides/slide2.xml" Id="R282145afa2a44895" /><Relationship Type="http://schemas.openxmlformats.org/officeDocument/2006/relationships/slide" Target="/ppt/slides/slide3.xml" Id="R13c3fc09ce204f11" /><Relationship Type="http://schemas.openxmlformats.org/officeDocument/2006/relationships/slide" Target="/ppt/slides/slide4.xml" Id="R2cea00b47cc94ab3" /><Relationship Type="http://schemas.openxmlformats.org/officeDocument/2006/relationships/slide" Target="/ppt/slides/slide5.xml" Id="Rb83be08ca2844e5a" /><Relationship Type="http://schemas.openxmlformats.org/officeDocument/2006/relationships/slide" Target="/ppt/slides/slide6.xml" Id="Rb220b84ab03f46d3" /><Relationship Type="http://schemas.openxmlformats.org/officeDocument/2006/relationships/slide" Target="/ppt/slides/slide7.xml" Id="R32e2ee412fe94b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c7dcaff0ac49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4071cbae4473e" /><Relationship Type="http://schemas.openxmlformats.org/officeDocument/2006/relationships/theme" Target="/ppt/slideMasters/theme/theme1.xml" Id="R04799ac1b8c34c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84071cbae447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22b5319bd48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030d4762046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e830b6f574c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f20721fea48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33f44d0984f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2456149c264c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8ade663f84b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GRANLY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GRANLY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GRANLY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GRANLY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GRANLY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GRANLY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−280 595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27 069 252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176 191 306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180 662 507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GRANLY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POLLUX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CRISTINE NATVIG ASPELIN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GRANLY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Fru Kroghs brygge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83 44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871 157 472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GRANLY AS</a:t>
            </a:r>
          </a:p>
        </p:txBody>
      </p:sp>
    </p:spTree>
  </p:cSld>
  <p:clrMapOvr>
    <a:masterClrMapping xmlns:a="http://schemas.openxmlformats.org/drawingml/2006/main"/>
  </p:clrMapOvr>
</p:sld>
</file>