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f98af4c57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24f86df344d28"/>
  </p:sldMasterIdLst>
  <p:sldIdLst>
    <p:sldId xmlns:r="http://schemas.openxmlformats.org/officeDocument/2006/relationships" id="256" r:id="Re74dfa4e4af44b8a"/>
    <p:sldId xmlns:r="http://schemas.openxmlformats.org/officeDocument/2006/relationships" id="257" r:id="Rb71e397eccd04b1e"/>
    <p:sldId xmlns:r="http://schemas.openxmlformats.org/officeDocument/2006/relationships" id="258" r:id="Rc228aaf5cfbc404c"/>
    <p:sldId xmlns:r="http://schemas.openxmlformats.org/officeDocument/2006/relationships" id="259" r:id="R770169534e4f443e"/>
    <p:sldId xmlns:r="http://schemas.openxmlformats.org/officeDocument/2006/relationships" id="260" r:id="R1ec44dfe90974c5c"/>
    <p:sldId xmlns:r="http://schemas.openxmlformats.org/officeDocument/2006/relationships" id="261" r:id="R80a607ab0bed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24f86df344d28" /><Relationship Type="http://schemas.openxmlformats.org/officeDocument/2006/relationships/slide" Target="/ppt/slides/slide1.xml" Id="Re74dfa4e4af44b8a" /><Relationship Type="http://schemas.openxmlformats.org/officeDocument/2006/relationships/slide" Target="/ppt/slides/slide2.xml" Id="Rb71e397eccd04b1e" /><Relationship Type="http://schemas.openxmlformats.org/officeDocument/2006/relationships/slide" Target="/ppt/slides/slide3.xml" Id="Rc228aaf5cfbc404c" /><Relationship Type="http://schemas.openxmlformats.org/officeDocument/2006/relationships/slide" Target="/ppt/slides/slide4.xml" Id="R770169534e4f443e" /><Relationship Type="http://schemas.openxmlformats.org/officeDocument/2006/relationships/slide" Target="/ppt/slides/slide5.xml" Id="R1ec44dfe90974c5c" /><Relationship Type="http://schemas.openxmlformats.org/officeDocument/2006/relationships/slide" Target="/ppt/slides/slide6.xml" Id="R80a607ab0bed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fbff44a694e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2ca17e81e402f" /><Relationship Type="http://schemas.openxmlformats.org/officeDocument/2006/relationships/theme" Target="/ppt/slideMasters/theme/theme1.xml" Id="R7e09189b5f79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2ca17e81e40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3b84ef5b8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4cdefefbd4e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a190b7fe3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990d68e5d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f96149a294a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4b10635e14c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MÅLLAG OG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73 68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871 341 982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