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b0d0b95d4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873b39b5a4a27"/>
  </p:sldMasterIdLst>
  <p:sldIdLst>
    <p:sldId xmlns:r="http://schemas.openxmlformats.org/officeDocument/2006/relationships" id="256" r:id="Rdeb0c2a631904dfb"/>
    <p:sldId xmlns:r="http://schemas.openxmlformats.org/officeDocument/2006/relationships" id="257" r:id="R4fd450d22b7d4595"/>
    <p:sldId xmlns:r="http://schemas.openxmlformats.org/officeDocument/2006/relationships" id="258" r:id="R09e140612cb14809"/>
    <p:sldId xmlns:r="http://schemas.openxmlformats.org/officeDocument/2006/relationships" id="259" r:id="R93b8bd19fd0b44d7"/>
    <p:sldId xmlns:r="http://schemas.openxmlformats.org/officeDocument/2006/relationships" id="260" r:id="R966e7f34e5df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873b39b5a4a27" /><Relationship Type="http://schemas.openxmlformats.org/officeDocument/2006/relationships/slide" Target="/ppt/slides/slide1.xml" Id="Rdeb0c2a631904dfb" /><Relationship Type="http://schemas.openxmlformats.org/officeDocument/2006/relationships/slide" Target="/ppt/slides/slide2.xml" Id="R4fd450d22b7d4595" /><Relationship Type="http://schemas.openxmlformats.org/officeDocument/2006/relationships/slide" Target="/ppt/slides/slide3.xml" Id="R09e140612cb14809" /><Relationship Type="http://schemas.openxmlformats.org/officeDocument/2006/relationships/slide" Target="/ppt/slides/slide4.xml" Id="R93b8bd19fd0b44d7" /><Relationship Type="http://schemas.openxmlformats.org/officeDocument/2006/relationships/slide" Target="/ppt/slides/slide5.xml" Id="R966e7f34e5df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291e4a83b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63e358874312" /><Relationship Type="http://schemas.openxmlformats.org/officeDocument/2006/relationships/theme" Target="/ppt/slideMasters/theme/theme1.xml" Id="R357a6bcfcb60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d63e35887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aff752be1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a1e086c0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91439397b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06c83048843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dee7a6d0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MÅLLAG OG UNGDOMSLAG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