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1163bb350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ec03b463e428d"/>
  </p:sldMasterIdLst>
  <p:sldIdLst>
    <p:sldId xmlns:r="http://schemas.openxmlformats.org/officeDocument/2006/relationships" id="256" r:id="Rf4b4098e5b7845e7"/>
    <p:sldId xmlns:r="http://schemas.openxmlformats.org/officeDocument/2006/relationships" id="257" r:id="Rac05ba42f1aa41b9"/>
    <p:sldId xmlns:r="http://schemas.openxmlformats.org/officeDocument/2006/relationships" id="258" r:id="Re21c0f9efc014c34"/>
    <p:sldId xmlns:r="http://schemas.openxmlformats.org/officeDocument/2006/relationships" id="259" r:id="R61c765e3d26347d1"/>
    <p:sldId xmlns:r="http://schemas.openxmlformats.org/officeDocument/2006/relationships" id="260" r:id="R17cca373d4454d00"/>
    <p:sldId xmlns:r="http://schemas.openxmlformats.org/officeDocument/2006/relationships" id="261" r:id="Ra01ed352f69c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ec03b463e428d" /><Relationship Type="http://schemas.openxmlformats.org/officeDocument/2006/relationships/slide" Target="/ppt/slides/slide1.xml" Id="Rf4b4098e5b7845e7" /><Relationship Type="http://schemas.openxmlformats.org/officeDocument/2006/relationships/slide" Target="/ppt/slides/slide2.xml" Id="Rac05ba42f1aa41b9" /><Relationship Type="http://schemas.openxmlformats.org/officeDocument/2006/relationships/slide" Target="/ppt/slides/slide3.xml" Id="Re21c0f9efc014c34" /><Relationship Type="http://schemas.openxmlformats.org/officeDocument/2006/relationships/slide" Target="/ppt/slides/slide4.xml" Id="R61c765e3d26347d1" /><Relationship Type="http://schemas.openxmlformats.org/officeDocument/2006/relationships/slide" Target="/ppt/slides/slide5.xml" Id="R17cca373d4454d00" /><Relationship Type="http://schemas.openxmlformats.org/officeDocument/2006/relationships/slide" Target="/ppt/slides/slide6.xml" Id="Ra01ed352f69c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cb43c2123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d5c6bf014bca" /><Relationship Type="http://schemas.openxmlformats.org/officeDocument/2006/relationships/theme" Target="/ppt/slideMasters/theme/theme1.xml" Id="R79b4469b6ec0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9d5c6bf01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19fa908d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a10cec28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d5a4bf98b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e30a1e85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5ed5d858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c778d8d8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HOLTAN 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PER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Vesterøyveien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871 467 692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HOLTAN PER</a:t>
            </a:r>
          </a:p>
        </p:txBody>
      </p:sp>
    </p:spTree>
  </p:cSld>
  <p:clrMapOvr>
    <a:masterClrMapping xmlns:a="http://schemas.openxmlformats.org/drawingml/2006/main"/>
  </p:clrMapOvr>
</p:sld>
</file>