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b6bfde93904c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e5c954e98049b0"/>
  </p:sldMasterIdLst>
  <p:sldIdLst>
    <p:sldId xmlns:r="http://schemas.openxmlformats.org/officeDocument/2006/relationships" id="256" r:id="R59b85ce013c348b4"/>
    <p:sldId xmlns:r="http://schemas.openxmlformats.org/officeDocument/2006/relationships" id="257" r:id="R7980a716c58b4245"/>
    <p:sldId xmlns:r="http://schemas.openxmlformats.org/officeDocument/2006/relationships" id="258" r:id="R122e690f5d994fe7"/>
    <p:sldId xmlns:r="http://schemas.openxmlformats.org/officeDocument/2006/relationships" id="259" r:id="R6f25762a7338424e"/>
    <p:sldId xmlns:r="http://schemas.openxmlformats.org/officeDocument/2006/relationships" id="260" r:id="R9c98c3faf77b44ab"/>
    <p:sldId xmlns:r="http://schemas.openxmlformats.org/officeDocument/2006/relationships" id="261" r:id="Re232e7f7f43a4d1f"/>
    <p:sldId xmlns:r="http://schemas.openxmlformats.org/officeDocument/2006/relationships" id="262" r:id="Raf39577f74db40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5c954e98049b0" /><Relationship Type="http://schemas.openxmlformats.org/officeDocument/2006/relationships/slide" Target="/ppt/slides/slide1.xml" Id="R59b85ce013c348b4" /><Relationship Type="http://schemas.openxmlformats.org/officeDocument/2006/relationships/slide" Target="/ppt/slides/slide2.xml" Id="R7980a716c58b4245" /><Relationship Type="http://schemas.openxmlformats.org/officeDocument/2006/relationships/slide" Target="/ppt/slides/slide3.xml" Id="R122e690f5d994fe7" /><Relationship Type="http://schemas.openxmlformats.org/officeDocument/2006/relationships/slide" Target="/ppt/slides/slide4.xml" Id="R6f25762a7338424e" /><Relationship Type="http://schemas.openxmlformats.org/officeDocument/2006/relationships/slide" Target="/ppt/slides/slide5.xml" Id="R9c98c3faf77b44ab" /><Relationship Type="http://schemas.openxmlformats.org/officeDocument/2006/relationships/slide" Target="/ppt/slides/slide6.xml" Id="Re232e7f7f43a4d1f" /><Relationship Type="http://schemas.openxmlformats.org/officeDocument/2006/relationships/slide" Target="/ppt/slides/slide7.xml" Id="Raf39577f74db40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60946c908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9c7115e5c4a68" /><Relationship Type="http://schemas.openxmlformats.org/officeDocument/2006/relationships/theme" Target="/ppt/slideMasters/theme/theme1.xml" Id="R41c59eb638e34f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69c7115e5c4a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a81404f8946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c51e84ffa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ea1cc477447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83a5521a6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cd2ab3edb49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efae3c2e846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4fccd83e8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ARCATUM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ARCATUM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9 023 232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7 261 572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106 355 030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110 081 041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MONICA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45 47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872 409 572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