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54fbf0517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13032a3774588"/>
  </p:sldMasterIdLst>
  <p:sldIdLst>
    <p:sldId xmlns:r="http://schemas.openxmlformats.org/officeDocument/2006/relationships" id="256" r:id="Rafab7f5b7c864696"/>
    <p:sldId xmlns:r="http://schemas.openxmlformats.org/officeDocument/2006/relationships" id="257" r:id="Rb95f98d0fb3c472a"/>
    <p:sldId xmlns:r="http://schemas.openxmlformats.org/officeDocument/2006/relationships" id="258" r:id="R31d3025d71194fd3"/>
    <p:sldId xmlns:r="http://schemas.openxmlformats.org/officeDocument/2006/relationships" id="259" r:id="Rd3b90103a73b41d2"/>
    <p:sldId xmlns:r="http://schemas.openxmlformats.org/officeDocument/2006/relationships" id="260" r:id="Rf24474c95b35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13032a3774588" /><Relationship Type="http://schemas.openxmlformats.org/officeDocument/2006/relationships/slide" Target="/ppt/slides/slide1.xml" Id="Rafab7f5b7c864696" /><Relationship Type="http://schemas.openxmlformats.org/officeDocument/2006/relationships/slide" Target="/ppt/slides/slide2.xml" Id="Rb95f98d0fb3c472a" /><Relationship Type="http://schemas.openxmlformats.org/officeDocument/2006/relationships/slide" Target="/ppt/slides/slide3.xml" Id="R31d3025d71194fd3" /><Relationship Type="http://schemas.openxmlformats.org/officeDocument/2006/relationships/slide" Target="/ppt/slides/slide4.xml" Id="Rd3b90103a73b41d2" /><Relationship Type="http://schemas.openxmlformats.org/officeDocument/2006/relationships/slide" Target="/ppt/slides/slide5.xml" Id="Rf24474c95b35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58a5676104d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919a274e4af7" /><Relationship Type="http://schemas.openxmlformats.org/officeDocument/2006/relationships/theme" Target="/ppt/slideMasters/theme/theme1.xml" Id="R10e70d99301b42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a919a274e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26144bb6d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f07282855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dcfbc886e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090ac48ae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ac203ead8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Herøy.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8850 Herøy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post@heroy-no.kommune.no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www.heroy-no.kommune.no/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