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018a9a6fc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a948c76d940b3"/>
  </p:sldMasterIdLst>
  <p:sldIdLst>
    <p:sldId xmlns:r="http://schemas.openxmlformats.org/officeDocument/2006/relationships" id="256" r:id="R9cee98014cd0471a"/>
    <p:sldId xmlns:r="http://schemas.openxmlformats.org/officeDocument/2006/relationships" id="257" r:id="Rc5eae30d0bd9493f"/>
    <p:sldId xmlns:r="http://schemas.openxmlformats.org/officeDocument/2006/relationships" id="258" r:id="R4f91346125864a65"/>
    <p:sldId xmlns:r="http://schemas.openxmlformats.org/officeDocument/2006/relationships" id="259" r:id="Rc67f9dec6a5b47ee"/>
    <p:sldId xmlns:r="http://schemas.openxmlformats.org/officeDocument/2006/relationships" id="260" r:id="Rcb4b719f711d48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a948c76d940b3" /><Relationship Type="http://schemas.openxmlformats.org/officeDocument/2006/relationships/slide" Target="/ppt/slides/slide1.xml" Id="R9cee98014cd0471a" /><Relationship Type="http://schemas.openxmlformats.org/officeDocument/2006/relationships/slide" Target="/ppt/slides/slide2.xml" Id="Rc5eae30d0bd9493f" /><Relationship Type="http://schemas.openxmlformats.org/officeDocument/2006/relationships/slide" Target="/ppt/slides/slide3.xml" Id="R4f91346125864a65" /><Relationship Type="http://schemas.openxmlformats.org/officeDocument/2006/relationships/slide" Target="/ppt/slides/slide4.xml" Id="Rc67f9dec6a5b47ee" /><Relationship Type="http://schemas.openxmlformats.org/officeDocument/2006/relationships/slide" Target="/ppt/slides/slide5.xml" Id="Rcb4b719f711d48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123c0924348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b2b34a8554d1d" /><Relationship Type="http://schemas.openxmlformats.org/officeDocument/2006/relationships/theme" Target="/ppt/slideMasters/theme/theme1.xml" Id="R4ea26366d003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fb2b34a855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45e19fbab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fa46ff4a8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a6e5a81ef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d99ea330d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6c2a8389f4b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14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872 418 032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