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722edb8bdd49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91a80bba64a53"/>
  </p:sldMasterIdLst>
  <p:sldIdLst>
    <p:sldId xmlns:r="http://schemas.openxmlformats.org/officeDocument/2006/relationships" id="256" r:id="Re4f212e9ab254bca"/>
    <p:sldId xmlns:r="http://schemas.openxmlformats.org/officeDocument/2006/relationships" id="257" r:id="Ra959104e57f2493e"/>
    <p:sldId xmlns:r="http://schemas.openxmlformats.org/officeDocument/2006/relationships" id="258" r:id="Rd587af126d1140db"/>
    <p:sldId xmlns:r="http://schemas.openxmlformats.org/officeDocument/2006/relationships" id="259" r:id="R90dc4f0636a64a1c"/>
    <p:sldId xmlns:r="http://schemas.openxmlformats.org/officeDocument/2006/relationships" id="260" r:id="R78ac547e76d54c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91a80bba64a53" /><Relationship Type="http://schemas.openxmlformats.org/officeDocument/2006/relationships/slide" Target="/ppt/slides/slide1.xml" Id="Re4f212e9ab254bca" /><Relationship Type="http://schemas.openxmlformats.org/officeDocument/2006/relationships/slide" Target="/ppt/slides/slide2.xml" Id="Ra959104e57f2493e" /><Relationship Type="http://schemas.openxmlformats.org/officeDocument/2006/relationships/slide" Target="/ppt/slides/slide3.xml" Id="Rd587af126d1140db" /><Relationship Type="http://schemas.openxmlformats.org/officeDocument/2006/relationships/slide" Target="/ppt/slides/slide4.xml" Id="R90dc4f0636a64a1c" /><Relationship Type="http://schemas.openxmlformats.org/officeDocument/2006/relationships/slide" Target="/ppt/slides/slide5.xml" Id="R78ac547e76d54c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7e611b01e41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973cdd45e4513" /><Relationship Type="http://schemas.openxmlformats.org/officeDocument/2006/relationships/theme" Target="/ppt/slideMasters/theme/theme1.xml" Id="R23b017a9fa74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a973cdd45e45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a4893d4d34e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6ca2c3bdb44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d802dc1a44b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042e043cd46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f61b94a61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NEDSTRAND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 IDRETTSLAG ble etablert [år] og holder til i Nedstrand.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Espevik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5560 Nedstrand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therese.bustad@gmail.com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www.nedstrandil.com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874 815 322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