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c822364361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2fc2ac1914c7b"/>
  </p:sldMasterIdLst>
  <p:sldIdLst>
    <p:sldId xmlns:r="http://schemas.openxmlformats.org/officeDocument/2006/relationships" id="256" r:id="R6e8024aad89243ab"/>
    <p:sldId xmlns:r="http://schemas.openxmlformats.org/officeDocument/2006/relationships" id="257" r:id="R58491611723d427a"/>
    <p:sldId xmlns:r="http://schemas.openxmlformats.org/officeDocument/2006/relationships" id="258" r:id="Ra6184a43fc104a9f"/>
    <p:sldId xmlns:r="http://schemas.openxmlformats.org/officeDocument/2006/relationships" id="259" r:id="R60ce16794d5c490d"/>
    <p:sldId xmlns:r="http://schemas.openxmlformats.org/officeDocument/2006/relationships" id="260" r:id="R137edabefdd5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2fc2ac1914c7b" /><Relationship Type="http://schemas.openxmlformats.org/officeDocument/2006/relationships/slide" Target="/ppt/slides/slide1.xml" Id="R6e8024aad89243ab" /><Relationship Type="http://schemas.openxmlformats.org/officeDocument/2006/relationships/slide" Target="/ppt/slides/slide2.xml" Id="R58491611723d427a" /><Relationship Type="http://schemas.openxmlformats.org/officeDocument/2006/relationships/slide" Target="/ppt/slides/slide3.xml" Id="Ra6184a43fc104a9f" /><Relationship Type="http://schemas.openxmlformats.org/officeDocument/2006/relationships/slide" Target="/ppt/slides/slide4.xml" Id="R60ce16794d5c490d" /><Relationship Type="http://schemas.openxmlformats.org/officeDocument/2006/relationships/slide" Target="/ppt/slides/slide5.xml" Id="R137edabefdd5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43c7a30a74e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fdb03fe7a4e12" /><Relationship Type="http://schemas.openxmlformats.org/officeDocument/2006/relationships/theme" Target="/ppt/slideMasters/theme/theme1.xml" Id="R0e78f44bee25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fdb03fe7a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e9aed6e3e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58b78c91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25e423c3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861f61ca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51461209e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STEGABERG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STEGABERG IDRETTSLAG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Frakkagjerdvegen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dagligleder@stegaberg.no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www.stegaberg.no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875 564 722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STEGABERG IDRETTSLAG</a:t>
            </a:r>
          </a:p>
        </p:txBody>
      </p:sp>
    </p:spTree>
  </p:cSld>
  <p:clrMapOvr>
    <a:masterClrMapping xmlns:a="http://schemas.openxmlformats.org/drawingml/2006/main"/>
  </p:clrMapOvr>
</p:sld>
</file>