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8b7f87b58348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1ea25e9e5245c2"/>
  </p:sldMasterIdLst>
  <p:sldIdLst>
    <p:sldId xmlns:r="http://schemas.openxmlformats.org/officeDocument/2006/relationships" id="256" r:id="Rea1b1e1d60ba4bf3"/>
    <p:sldId xmlns:r="http://schemas.openxmlformats.org/officeDocument/2006/relationships" id="257" r:id="R5b58c48e62bd4d7f"/>
    <p:sldId xmlns:r="http://schemas.openxmlformats.org/officeDocument/2006/relationships" id="258" r:id="Recd6a261f33f4c0b"/>
    <p:sldId xmlns:r="http://schemas.openxmlformats.org/officeDocument/2006/relationships" id="259" r:id="R9ba7735e2a0d489c"/>
    <p:sldId xmlns:r="http://schemas.openxmlformats.org/officeDocument/2006/relationships" id="260" r:id="R97a4b05d19114ca3"/>
    <p:sldId xmlns:r="http://schemas.openxmlformats.org/officeDocument/2006/relationships" id="261" r:id="Rb5e3139ab30d4d10"/>
    <p:sldId xmlns:r="http://schemas.openxmlformats.org/officeDocument/2006/relationships" id="262" r:id="R7ca57d0d67e640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1ea25e9e5245c2" /><Relationship Type="http://schemas.openxmlformats.org/officeDocument/2006/relationships/slide" Target="/ppt/slides/slide1.xml" Id="Rea1b1e1d60ba4bf3" /><Relationship Type="http://schemas.openxmlformats.org/officeDocument/2006/relationships/slide" Target="/ppt/slides/slide2.xml" Id="R5b58c48e62bd4d7f" /><Relationship Type="http://schemas.openxmlformats.org/officeDocument/2006/relationships/slide" Target="/ppt/slides/slide3.xml" Id="Recd6a261f33f4c0b" /><Relationship Type="http://schemas.openxmlformats.org/officeDocument/2006/relationships/slide" Target="/ppt/slides/slide4.xml" Id="R9ba7735e2a0d489c" /><Relationship Type="http://schemas.openxmlformats.org/officeDocument/2006/relationships/slide" Target="/ppt/slides/slide5.xml" Id="R97a4b05d19114ca3" /><Relationship Type="http://schemas.openxmlformats.org/officeDocument/2006/relationships/slide" Target="/ppt/slides/slide6.xml" Id="Rb5e3139ab30d4d10" /><Relationship Type="http://schemas.openxmlformats.org/officeDocument/2006/relationships/slide" Target="/ppt/slides/slide7.xml" Id="R7ca57d0d67e640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f3c73d1f94e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4155a82064e58" /><Relationship Type="http://schemas.openxmlformats.org/officeDocument/2006/relationships/theme" Target="/ppt/slideMasters/theme/theme1.xml" Id="R7b1c62a64b5e4f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84155a82064e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a0a56a1c94b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585b1eb2344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37c9627f042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a4222547940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52e81307346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051a394c048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f9e4e014c47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FORENEDE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FORENEDE FORVALTNING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−1 662 410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19 080 172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28 076 621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58 946 524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BSS FORENEDE INVEST AS  –  52,6 %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OSS FORENEDE INVEST AS  –  20,1 %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VØS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BØS AS  –  12,2 %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von Hovens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92 24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smebyco@gmail.com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875 918 052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