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ef1760ced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b0def2166461a"/>
  </p:sldMasterIdLst>
  <p:sldIdLst>
    <p:sldId xmlns:r="http://schemas.openxmlformats.org/officeDocument/2006/relationships" id="256" r:id="R75ad1063da744a45"/>
    <p:sldId xmlns:r="http://schemas.openxmlformats.org/officeDocument/2006/relationships" id="257" r:id="Re008c6655d4f4a0e"/>
    <p:sldId xmlns:r="http://schemas.openxmlformats.org/officeDocument/2006/relationships" id="258" r:id="R8013f6b8f03a4578"/>
    <p:sldId xmlns:r="http://schemas.openxmlformats.org/officeDocument/2006/relationships" id="259" r:id="Ra617773d4f064d32"/>
    <p:sldId xmlns:r="http://schemas.openxmlformats.org/officeDocument/2006/relationships" id="260" r:id="Rc2b734b275aa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b0def2166461a" /><Relationship Type="http://schemas.openxmlformats.org/officeDocument/2006/relationships/slide" Target="/ppt/slides/slide1.xml" Id="R75ad1063da744a45" /><Relationship Type="http://schemas.openxmlformats.org/officeDocument/2006/relationships/slide" Target="/ppt/slides/slide2.xml" Id="Re008c6655d4f4a0e" /><Relationship Type="http://schemas.openxmlformats.org/officeDocument/2006/relationships/slide" Target="/ppt/slides/slide3.xml" Id="R8013f6b8f03a4578" /><Relationship Type="http://schemas.openxmlformats.org/officeDocument/2006/relationships/slide" Target="/ppt/slides/slide4.xml" Id="Ra617773d4f064d32" /><Relationship Type="http://schemas.openxmlformats.org/officeDocument/2006/relationships/slide" Target="/ppt/slides/slide5.xml" Id="Rc2b734b275aa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16ccdfc36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0f8c3df347e5" /><Relationship Type="http://schemas.openxmlformats.org/officeDocument/2006/relationships/theme" Target="/ppt/slideMasters/theme/theme1.xml" Id="R23bf6b90f9ed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80f8c3df3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9ae2e4a82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ceba3b2b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2110831b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6940e5f27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8f0b3124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