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7f890481947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6131e029784eed"/>
  </p:sldMasterIdLst>
  <p:sldIdLst>
    <p:sldId xmlns:r="http://schemas.openxmlformats.org/officeDocument/2006/relationships" id="256" r:id="R7f823106efbe4337"/>
    <p:sldId xmlns:r="http://schemas.openxmlformats.org/officeDocument/2006/relationships" id="257" r:id="R45fbaaf4c323438a"/>
    <p:sldId xmlns:r="http://schemas.openxmlformats.org/officeDocument/2006/relationships" id="258" r:id="R1902f55b63bd46ce"/>
    <p:sldId xmlns:r="http://schemas.openxmlformats.org/officeDocument/2006/relationships" id="259" r:id="R6cf57e3a56c54e24"/>
    <p:sldId xmlns:r="http://schemas.openxmlformats.org/officeDocument/2006/relationships" id="260" r:id="Rb32c08596ae34433"/>
    <p:sldId xmlns:r="http://schemas.openxmlformats.org/officeDocument/2006/relationships" id="261" r:id="R95cf36a120f448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131e029784eed" /><Relationship Type="http://schemas.openxmlformats.org/officeDocument/2006/relationships/slide" Target="/ppt/slides/slide1.xml" Id="R7f823106efbe4337" /><Relationship Type="http://schemas.openxmlformats.org/officeDocument/2006/relationships/slide" Target="/ppt/slides/slide2.xml" Id="R45fbaaf4c323438a" /><Relationship Type="http://schemas.openxmlformats.org/officeDocument/2006/relationships/slide" Target="/ppt/slides/slide3.xml" Id="R1902f55b63bd46ce" /><Relationship Type="http://schemas.openxmlformats.org/officeDocument/2006/relationships/slide" Target="/ppt/slides/slide4.xml" Id="R6cf57e3a56c54e24" /><Relationship Type="http://schemas.openxmlformats.org/officeDocument/2006/relationships/slide" Target="/ppt/slides/slide5.xml" Id="Rb32c08596ae34433" /><Relationship Type="http://schemas.openxmlformats.org/officeDocument/2006/relationships/slide" Target="/ppt/slides/slide6.xml" Id="R95cf36a120f448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cd63973cd42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cd0a953f14d9a" /><Relationship Type="http://schemas.openxmlformats.org/officeDocument/2006/relationships/theme" Target="/ppt/slideMasters/theme/theme1.xml" Id="R9b7504c3f64144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5cd0a953f14d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309627f30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10b63d1a44c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015cff7494d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a635589924d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05103c7a74f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2586206f343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OSLO LILLE INDREMISJON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OSLO LILLE INDREMISJON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2 475 649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2 068 967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2 068 967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11 967 896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11 967 896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Alf Uttberg, Sørengkaia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876 007 622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