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8acf08e6ace495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22ed29f4b7a4b1a"/>
  </p:sldMasterIdLst>
  <p:sldIdLst>
    <p:sldId xmlns:r="http://schemas.openxmlformats.org/officeDocument/2006/relationships" id="256" r:id="Rb26b3857b7984675"/>
    <p:sldId xmlns:r="http://schemas.openxmlformats.org/officeDocument/2006/relationships" id="257" r:id="R3a86b08439884009"/>
    <p:sldId xmlns:r="http://schemas.openxmlformats.org/officeDocument/2006/relationships" id="258" r:id="Re67e651dd8374a5b"/>
    <p:sldId xmlns:r="http://schemas.openxmlformats.org/officeDocument/2006/relationships" id="259" r:id="Rca0826af9ddf43b4"/>
    <p:sldId xmlns:r="http://schemas.openxmlformats.org/officeDocument/2006/relationships" id="260" r:id="R769914846cac4651"/>
    <p:sldId xmlns:r="http://schemas.openxmlformats.org/officeDocument/2006/relationships" id="261" r:id="Re5490fe40b2e47b5"/>
    <p:sldId xmlns:r="http://schemas.openxmlformats.org/officeDocument/2006/relationships" id="262" r:id="R475eecbec08f481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22ed29f4b7a4b1a" /><Relationship Type="http://schemas.openxmlformats.org/officeDocument/2006/relationships/slide" Target="/ppt/slides/slide1.xml" Id="Rb26b3857b7984675" /><Relationship Type="http://schemas.openxmlformats.org/officeDocument/2006/relationships/slide" Target="/ppt/slides/slide2.xml" Id="R3a86b08439884009" /><Relationship Type="http://schemas.openxmlformats.org/officeDocument/2006/relationships/slide" Target="/ppt/slides/slide3.xml" Id="Re67e651dd8374a5b" /><Relationship Type="http://schemas.openxmlformats.org/officeDocument/2006/relationships/slide" Target="/ppt/slides/slide4.xml" Id="Rca0826af9ddf43b4" /><Relationship Type="http://schemas.openxmlformats.org/officeDocument/2006/relationships/slide" Target="/ppt/slides/slide5.xml" Id="R769914846cac4651" /><Relationship Type="http://schemas.openxmlformats.org/officeDocument/2006/relationships/slide" Target="/ppt/slides/slide6.xml" Id="Re5490fe40b2e47b5" /><Relationship Type="http://schemas.openxmlformats.org/officeDocument/2006/relationships/slide" Target="/ppt/slides/slide7.xml" Id="R475eecbec08f481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2c357011bc84a3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e2225cd53a4f0a" /><Relationship Type="http://schemas.openxmlformats.org/officeDocument/2006/relationships/theme" Target="/ppt/slideMasters/theme/theme1.xml" Id="Rd7bbf415932b4ef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fe2225cd53a4f0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fb9bef0e944c7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90ee63844742c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7c05235b0741c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02ed7bdb1d445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37e9e4565d449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1bcd9088bd450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fb01309ad244b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BERGO-BEISSBARTH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BERGO-BEISSBARTH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BERGO-BEISSBARTH AS ble etablert [år] og holder til i Fosser.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BERGO-BEISSBARTH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BERGO-BEISSBARTH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BERGO-BEISSBARTH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460 976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48 860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54 192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226 489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328 542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BERGO-BEISSBARTH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SEVERIN BERGO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BERGO-BEISSBARTH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Fosserveien 264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1963 Fosser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63 85 13 57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876 023 172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BERGO-BEISSBARTH AS</a:t>
            </a:r>
          </a:p>
        </p:txBody>
      </p:sp>
    </p:spTree>
  </p:cSld>
  <p:clrMapOvr>
    <a:masterClrMapping xmlns:a="http://schemas.openxmlformats.org/drawingml/2006/main"/>
  </p:clrMapOvr>
</p:sld>
</file>