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35f3938f974d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8a4f769f284101"/>
  </p:sldMasterIdLst>
  <p:sldIdLst>
    <p:sldId xmlns:r="http://schemas.openxmlformats.org/officeDocument/2006/relationships" id="256" r:id="R3cabb4673d274b70"/>
    <p:sldId xmlns:r="http://schemas.openxmlformats.org/officeDocument/2006/relationships" id="257" r:id="Ra9d21e5fe4a149e8"/>
    <p:sldId xmlns:r="http://schemas.openxmlformats.org/officeDocument/2006/relationships" id="258" r:id="R3bfa46ee10e242ab"/>
    <p:sldId xmlns:r="http://schemas.openxmlformats.org/officeDocument/2006/relationships" id="259" r:id="R937b361b5707475e"/>
    <p:sldId xmlns:r="http://schemas.openxmlformats.org/officeDocument/2006/relationships" id="260" r:id="Rb541c18cfd3e457a"/>
    <p:sldId xmlns:r="http://schemas.openxmlformats.org/officeDocument/2006/relationships" id="261" r:id="R2bcc802b94db4ec5"/>
    <p:sldId xmlns:r="http://schemas.openxmlformats.org/officeDocument/2006/relationships" id="262" r:id="Rbfa3ea45e3c647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8a4f769f284101" /><Relationship Type="http://schemas.openxmlformats.org/officeDocument/2006/relationships/slide" Target="/ppt/slides/slide1.xml" Id="R3cabb4673d274b70" /><Relationship Type="http://schemas.openxmlformats.org/officeDocument/2006/relationships/slide" Target="/ppt/slides/slide2.xml" Id="Ra9d21e5fe4a149e8" /><Relationship Type="http://schemas.openxmlformats.org/officeDocument/2006/relationships/slide" Target="/ppt/slides/slide3.xml" Id="R3bfa46ee10e242ab" /><Relationship Type="http://schemas.openxmlformats.org/officeDocument/2006/relationships/slide" Target="/ppt/slides/slide4.xml" Id="R937b361b5707475e" /><Relationship Type="http://schemas.openxmlformats.org/officeDocument/2006/relationships/slide" Target="/ppt/slides/slide5.xml" Id="Rb541c18cfd3e457a" /><Relationship Type="http://schemas.openxmlformats.org/officeDocument/2006/relationships/slide" Target="/ppt/slides/slide6.xml" Id="R2bcc802b94db4ec5" /><Relationship Type="http://schemas.openxmlformats.org/officeDocument/2006/relationships/slide" Target="/ppt/slides/slide7.xml" Id="Rbfa3ea45e3c647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01de83357d4f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576856a21418d" /><Relationship Type="http://schemas.openxmlformats.org/officeDocument/2006/relationships/theme" Target="/ppt/slideMasters/theme/theme1.xml" Id="Rdc610d51f57f4b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f576856a2141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5f258964e4b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1cf2d2dc54b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8393dd4ce4d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2c93725c742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863b39fc442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6b3b4017945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d291546134c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HARTVIG WENNBERG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HARTVIG WENNBERG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32 288 827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29 221 059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29 652 848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199 475 674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218 780 795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GUNNAR HARTVIG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ERIK WENNBERG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 ELISE WENNBERG GLØERSEN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SARAH KRISTINE WENNBERG SVENDSEN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93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th@norgesinvestor.no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www.norgesinvestor.no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876 290 332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