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e163cde124548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1e812134ec4221"/>
  </p:sldMasterIdLst>
  <p:sldIdLst>
    <p:sldId xmlns:r="http://schemas.openxmlformats.org/officeDocument/2006/relationships" id="256" r:id="R0bbd93a4fe544539"/>
    <p:sldId xmlns:r="http://schemas.openxmlformats.org/officeDocument/2006/relationships" id="257" r:id="R56e511ce1f9942a5"/>
    <p:sldId xmlns:r="http://schemas.openxmlformats.org/officeDocument/2006/relationships" id="258" r:id="R2f3b5c36580c4dcc"/>
    <p:sldId xmlns:r="http://schemas.openxmlformats.org/officeDocument/2006/relationships" id="259" r:id="Rfacaee9851014a75"/>
    <p:sldId xmlns:r="http://schemas.openxmlformats.org/officeDocument/2006/relationships" id="260" r:id="R16971321cfcf4700"/>
    <p:sldId xmlns:r="http://schemas.openxmlformats.org/officeDocument/2006/relationships" id="261" r:id="R03499b10cc254553"/>
    <p:sldId xmlns:r="http://schemas.openxmlformats.org/officeDocument/2006/relationships" id="262" r:id="R91a0cbe8d8324e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1e812134ec4221" /><Relationship Type="http://schemas.openxmlformats.org/officeDocument/2006/relationships/slide" Target="/ppt/slides/slide1.xml" Id="R0bbd93a4fe544539" /><Relationship Type="http://schemas.openxmlformats.org/officeDocument/2006/relationships/slide" Target="/ppt/slides/slide2.xml" Id="R56e511ce1f9942a5" /><Relationship Type="http://schemas.openxmlformats.org/officeDocument/2006/relationships/slide" Target="/ppt/slides/slide3.xml" Id="R2f3b5c36580c4dcc" /><Relationship Type="http://schemas.openxmlformats.org/officeDocument/2006/relationships/slide" Target="/ppt/slides/slide4.xml" Id="Rfacaee9851014a75" /><Relationship Type="http://schemas.openxmlformats.org/officeDocument/2006/relationships/slide" Target="/ppt/slides/slide5.xml" Id="R16971321cfcf4700" /><Relationship Type="http://schemas.openxmlformats.org/officeDocument/2006/relationships/slide" Target="/ppt/slides/slide6.xml" Id="R03499b10cc254553" /><Relationship Type="http://schemas.openxmlformats.org/officeDocument/2006/relationships/slide" Target="/ppt/slides/slide7.xml" Id="R91a0cbe8d8324e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bcaa3153633427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4d9b8cd1044ca4" /><Relationship Type="http://schemas.openxmlformats.org/officeDocument/2006/relationships/theme" Target="/ppt/slideMasters/theme/theme1.xml" Id="Rc19323e5a5104c9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04d9b8cd1044ca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9327c20d474a1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e8403cf3d0444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a3f44593844b7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cb753610741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1ee8f749e442d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16a47e4da24bf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0dc41d08984e7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STEVEFISK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−186 635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−218 776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27 337 281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44 495 781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STEVEFISK HOLDING AS  –  85,0 %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KRISTIAN SETERLUND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Nordpolvegen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9013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76 12 35 62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876 521 482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STEVEFISK AS</a:t>
            </a:r>
          </a:p>
        </p:txBody>
      </p:sp>
    </p:spTree>
  </p:cSld>
  <p:clrMapOvr>
    <a:masterClrMapping xmlns:a="http://schemas.openxmlformats.org/drawingml/2006/main"/>
  </p:clrMapOvr>
</p:sld>
</file>