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b67b4852b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b7e214a11545e6"/>
  </p:sldMasterIdLst>
  <p:sldIdLst>
    <p:sldId xmlns:r="http://schemas.openxmlformats.org/officeDocument/2006/relationships" id="256" r:id="R800baee4d2cc465c"/>
    <p:sldId xmlns:r="http://schemas.openxmlformats.org/officeDocument/2006/relationships" id="257" r:id="R8b39a70f14c54ee0"/>
    <p:sldId xmlns:r="http://schemas.openxmlformats.org/officeDocument/2006/relationships" id="258" r:id="Rfaff7cf33df145b9"/>
    <p:sldId xmlns:r="http://schemas.openxmlformats.org/officeDocument/2006/relationships" id="259" r:id="R74bfa3c266f741e9"/>
    <p:sldId xmlns:r="http://schemas.openxmlformats.org/officeDocument/2006/relationships" id="260" r:id="Rea561d37447b4b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7e214a11545e6" /><Relationship Type="http://schemas.openxmlformats.org/officeDocument/2006/relationships/slide" Target="/ppt/slides/slide1.xml" Id="R800baee4d2cc465c" /><Relationship Type="http://schemas.openxmlformats.org/officeDocument/2006/relationships/slide" Target="/ppt/slides/slide2.xml" Id="R8b39a70f14c54ee0" /><Relationship Type="http://schemas.openxmlformats.org/officeDocument/2006/relationships/slide" Target="/ppt/slides/slide3.xml" Id="Rfaff7cf33df145b9" /><Relationship Type="http://schemas.openxmlformats.org/officeDocument/2006/relationships/slide" Target="/ppt/slides/slide4.xml" Id="R74bfa3c266f741e9" /><Relationship Type="http://schemas.openxmlformats.org/officeDocument/2006/relationships/slide" Target="/ppt/slides/slide5.xml" Id="Rea561d37447b4b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864c0ca47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b1fbbff234095" /><Relationship Type="http://schemas.openxmlformats.org/officeDocument/2006/relationships/theme" Target="/ppt/slideMasters/theme/theme1.xml" Id="Rf0b2725d9050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8b1fbbff23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0bef28495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02a24a9bf45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d75729583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3b9d767d649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c1da662b4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TINN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 KIRKELIGE FELLESRÅD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Svaddevegen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876 991 632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TINN KIRKELIGE FELLESRÅD</a:t>
            </a:r>
          </a:p>
        </p:txBody>
      </p:sp>
    </p:spTree>
  </p:cSld>
  <p:clrMapOvr>
    <a:masterClrMapping xmlns:a="http://schemas.openxmlformats.org/drawingml/2006/main"/>
  </p:clrMapOvr>
</p:sld>
</file>