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19432a4f1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36d7e474948ac"/>
  </p:sldMasterIdLst>
  <p:sldIdLst>
    <p:sldId xmlns:r="http://schemas.openxmlformats.org/officeDocument/2006/relationships" id="256" r:id="R31bc6fab0a094f38"/>
    <p:sldId xmlns:r="http://schemas.openxmlformats.org/officeDocument/2006/relationships" id="257" r:id="R911283f0ea204632"/>
    <p:sldId xmlns:r="http://schemas.openxmlformats.org/officeDocument/2006/relationships" id="258" r:id="R53d9910f57444297"/>
    <p:sldId xmlns:r="http://schemas.openxmlformats.org/officeDocument/2006/relationships" id="259" r:id="Re85d71b10f6c423c"/>
    <p:sldId xmlns:r="http://schemas.openxmlformats.org/officeDocument/2006/relationships" id="260" r:id="R0dd3c028b5af47f5"/>
    <p:sldId xmlns:r="http://schemas.openxmlformats.org/officeDocument/2006/relationships" id="261" r:id="R0064107d006b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36d7e474948ac" /><Relationship Type="http://schemas.openxmlformats.org/officeDocument/2006/relationships/slide" Target="/ppt/slides/slide1.xml" Id="R31bc6fab0a094f38" /><Relationship Type="http://schemas.openxmlformats.org/officeDocument/2006/relationships/slide" Target="/ppt/slides/slide2.xml" Id="R911283f0ea204632" /><Relationship Type="http://schemas.openxmlformats.org/officeDocument/2006/relationships/slide" Target="/ppt/slides/slide3.xml" Id="R53d9910f57444297" /><Relationship Type="http://schemas.openxmlformats.org/officeDocument/2006/relationships/slide" Target="/ppt/slides/slide4.xml" Id="Re85d71b10f6c423c" /><Relationship Type="http://schemas.openxmlformats.org/officeDocument/2006/relationships/slide" Target="/ppt/slides/slide5.xml" Id="R0dd3c028b5af47f5" /><Relationship Type="http://schemas.openxmlformats.org/officeDocument/2006/relationships/slide" Target="/ppt/slides/slide6.xml" Id="R0064107d006b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1bdd8ff1b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3562350b4f7b" /><Relationship Type="http://schemas.openxmlformats.org/officeDocument/2006/relationships/theme" Target="/ppt/slideMasters/theme/theme1.xml" Id="R6a011479ce4a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03562350b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16d2ace5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228e4772c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0d7995bc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48da680d2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66b1c4ae4a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546dc1ab7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EGILL DANIELSEN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EGILL DANIELSEN STIFTELSE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36 121 796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10 815 860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7 073 805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87 742 682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194 508 410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posteds@danielsen-skoler.no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www.danielsen-skoler.no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877 154 602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EGILL DANIELSEN STIFTELSE</a:t>
            </a:r>
          </a:p>
        </p:txBody>
      </p:sp>
    </p:spTree>
  </p:cSld>
  <p:clrMapOvr>
    <a:masterClrMapping xmlns:a="http://schemas.openxmlformats.org/drawingml/2006/main"/>
  </p:clrMapOvr>
</p:sld>
</file>